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7"/>
  </p:notesMasterIdLst>
  <p:sldIdLst>
    <p:sldId id="479" r:id="rId2"/>
    <p:sldId id="270" r:id="rId3"/>
    <p:sldId id="271" r:id="rId4"/>
    <p:sldId id="482" r:id="rId5"/>
    <p:sldId id="275" r:id="rId6"/>
    <p:sldId id="453" r:id="rId7"/>
    <p:sldId id="438" r:id="rId8"/>
    <p:sldId id="473" r:id="rId9"/>
    <p:sldId id="454" r:id="rId10"/>
    <p:sldId id="455" r:id="rId11"/>
    <p:sldId id="456" r:id="rId12"/>
    <p:sldId id="477" r:id="rId13"/>
    <p:sldId id="457" r:id="rId14"/>
    <p:sldId id="458" r:id="rId15"/>
    <p:sldId id="475" r:id="rId16"/>
    <p:sldId id="459" r:id="rId17"/>
    <p:sldId id="461" r:id="rId18"/>
    <p:sldId id="474" r:id="rId19"/>
    <p:sldId id="460" r:id="rId20"/>
    <p:sldId id="469" r:id="rId21"/>
    <p:sldId id="472" r:id="rId22"/>
    <p:sldId id="478" r:id="rId23"/>
    <p:sldId id="471" r:id="rId24"/>
    <p:sldId id="470" r:id="rId25"/>
    <p:sldId id="476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A1FC3-1BF4-4E3E-8613-6205F35AC647}" v="122" dt="2024-02-16T15:48:15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Hills" userId="7d7e417c-5fec-4fac-aa21-7d9b569738ba" providerId="ADAL" clId="{351A1FC3-1BF4-4E3E-8613-6205F35AC647}"/>
    <pc:docChg chg="undo custSel addSld delSld modSld replTag delTag">
      <pc:chgData name="Kate Hills" userId="7d7e417c-5fec-4fac-aa21-7d9b569738ba" providerId="ADAL" clId="{351A1FC3-1BF4-4E3E-8613-6205F35AC647}" dt="2024-02-19T16:00:56.285" v="941"/>
      <pc:docMkLst>
        <pc:docMk/>
      </pc:docMkLst>
      <pc:sldChg chg="modSp mod">
        <pc:chgData name="Kate Hills" userId="7d7e417c-5fec-4fac-aa21-7d9b569738ba" providerId="ADAL" clId="{351A1FC3-1BF4-4E3E-8613-6205F35AC647}" dt="2024-02-16T15:43:33.853" v="409" actId="207"/>
        <pc:sldMkLst>
          <pc:docMk/>
          <pc:sldMk cId="373143050" sldId="270"/>
        </pc:sldMkLst>
        <pc:spChg chg="mod">
          <ac:chgData name="Kate Hills" userId="7d7e417c-5fec-4fac-aa21-7d9b569738ba" providerId="ADAL" clId="{351A1FC3-1BF4-4E3E-8613-6205F35AC647}" dt="2024-02-16T15:43:28.512" v="408" actId="207"/>
          <ac:spMkLst>
            <pc:docMk/>
            <pc:sldMk cId="373143050" sldId="270"/>
            <ac:spMk id="3" creationId="{DC3B6282-0157-4923-A2DE-682BED6B65F7}"/>
          </ac:spMkLst>
        </pc:spChg>
        <pc:spChg chg="mod">
          <ac:chgData name="Kate Hills" userId="7d7e417c-5fec-4fac-aa21-7d9b569738ba" providerId="ADAL" clId="{351A1FC3-1BF4-4E3E-8613-6205F35AC647}" dt="2024-02-16T15:43:33.853" v="409" actId="207"/>
          <ac:spMkLst>
            <pc:docMk/>
            <pc:sldMk cId="373143050" sldId="270"/>
            <ac:spMk id="4" creationId="{C3CB2ABA-F1DF-4FC3-A4EA-B22517A2B921}"/>
          </ac:spMkLst>
        </pc:spChg>
      </pc:sldChg>
      <pc:sldChg chg="addSp modSp mod">
        <pc:chgData name="Kate Hills" userId="7d7e417c-5fec-4fac-aa21-7d9b569738ba" providerId="ADAL" clId="{351A1FC3-1BF4-4E3E-8613-6205F35AC647}" dt="2024-02-16T15:39:17.701" v="300" actId="207"/>
        <pc:sldMkLst>
          <pc:docMk/>
          <pc:sldMk cId="1073460968" sldId="271"/>
        </pc:sldMkLst>
        <pc:spChg chg="add mod">
          <ac:chgData name="Kate Hills" userId="7d7e417c-5fec-4fac-aa21-7d9b569738ba" providerId="ADAL" clId="{351A1FC3-1BF4-4E3E-8613-6205F35AC647}" dt="2024-02-16T15:39:17.701" v="300" actId="207"/>
          <ac:spMkLst>
            <pc:docMk/>
            <pc:sldMk cId="1073460968" sldId="271"/>
            <ac:spMk id="3" creationId="{7C236550-1436-0857-1EC4-A7DD448C3934}"/>
          </ac:spMkLst>
        </pc:spChg>
        <pc:picChg chg="mod">
          <ac:chgData name="Kate Hills" userId="7d7e417c-5fec-4fac-aa21-7d9b569738ba" providerId="ADAL" clId="{351A1FC3-1BF4-4E3E-8613-6205F35AC647}" dt="2024-02-16T15:38:30.081" v="237" actId="1076"/>
          <ac:picMkLst>
            <pc:docMk/>
            <pc:sldMk cId="1073460968" sldId="271"/>
            <ac:picMk id="2" creationId="{06F0F8AD-EF9E-E46F-9232-A19DEA9CDEC9}"/>
          </ac:picMkLst>
        </pc:picChg>
      </pc:sldChg>
      <pc:sldChg chg="add del">
        <pc:chgData name="Kate Hills" userId="7d7e417c-5fec-4fac-aa21-7d9b569738ba" providerId="ADAL" clId="{351A1FC3-1BF4-4E3E-8613-6205F35AC647}" dt="2024-02-16T15:38:15.497" v="233" actId="47"/>
        <pc:sldMkLst>
          <pc:docMk/>
          <pc:sldMk cId="3929936267" sldId="272"/>
        </pc:sldMkLst>
      </pc:sldChg>
      <pc:sldChg chg="modSp mod">
        <pc:chgData name="Kate Hills" userId="7d7e417c-5fec-4fac-aa21-7d9b569738ba" providerId="ADAL" clId="{351A1FC3-1BF4-4E3E-8613-6205F35AC647}" dt="2024-02-16T15:44:07.835" v="425" actId="207"/>
        <pc:sldMkLst>
          <pc:docMk/>
          <pc:sldMk cId="152297769" sldId="438"/>
        </pc:sldMkLst>
        <pc:spChg chg="mod">
          <ac:chgData name="Kate Hills" userId="7d7e417c-5fec-4fac-aa21-7d9b569738ba" providerId="ADAL" clId="{351A1FC3-1BF4-4E3E-8613-6205F35AC647}" dt="2024-02-16T15:44:01.222" v="421" actId="207"/>
          <ac:spMkLst>
            <pc:docMk/>
            <pc:sldMk cId="152297769" sldId="438"/>
            <ac:spMk id="2" creationId="{5E4DE237-4767-4E53-8145-08E67260055D}"/>
          </ac:spMkLst>
        </pc:spChg>
        <pc:spChg chg="mod">
          <ac:chgData name="Kate Hills" userId="7d7e417c-5fec-4fac-aa21-7d9b569738ba" providerId="ADAL" clId="{351A1FC3-1BF4-4E3E-8613-6205F35AC647}" dt="2024-02-16T15:44:07.835" v="425" actId="207"/>
          <ac:spMkLst>
            <pc:docMk/>
            <pc:sldMk cId="152297769" sldId="438"/>
            <ac:spMk id="3" creationId="{F345E461-8437-4BCF-8FF3-4D6D4AA34C21}"/>
          </ac:spMkLst>
        </pc:spChg>
      </pc:sldChg>
      <pc:sldChg chg="addSp delSp modSp mod">
        <pc:chgData name="Kate Hills" userId="7d7e417c-5fec-4fac-aa21-7d9b569738ba" providerId="ADAL" clId="{351A1FC3-1BF4-4E3E-8613-6205F35AC647}" dt="2024-02-19T16:00:31.322" v="932" actId="20577"/>
        <pc:sldMkLst>
          <pc:docMk/>
          <pc:sldMk cId="1471264985" sldId="453"/>
        </pc:sldMkLst>
        <pc:graphicFrameChg chg="modGraphic">
          <ac:chgData name="Kate Hills" userId="7d7e417c-5fec-4fac-aa21-7d9b569738ba" providerId="ADAL" clId="{351A1FC3-1BF4-4E3E-8613-6205F35AC647}" dt="2024-02-19T16:00:31.322" v="932" actId="20577"/>
          <ac:graphicFrameMkLst>
            <pc:docMk/>
            <pc:sldMk cId="1471264985" sldId="453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0:34.765" v="319" actId="14100"/>
          <ac:picMkLst>
            <pc:docMk/>
            <pc:sldMk cId="1471264985" sldId="453"/>
            <ac:picMk id="4" creationId="{AF0EA583-96CE-42D3-B114-99E3316C209A}"/>
          </ac:picMkLst>
        </pc:picChg>
        <pc:picChg chg="del">
          <ac:chgData name="Kate Hills" userId="7d7e417c-5fec-4fac-aa21-7d9b569738ba" providerId="ADAL" clId="{351A1FC3-1BF4-4E3E-8613-6205F35AC647}" dt="2024-02-16T15:39:34.355" v="304" actId="478"/>
          <ac:picMkLst>
            <pc:docMk/>
            <pc:sldMk cId="1471264985" sldId="453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8:21.773" v="728" actId="207"/>
        <pc:sldMkLst>
          <pc:docMk/>
          <pc:sldMk cId="885473384" sldId="454"/>
        </pc:sldMkLst>
        <pc:graphicFrameChg chg="modGraphic">
          <ac:chgData name="Kate Hills" userId="7d7e417c-5fec-4fac-aa21-7d9b569738ba" providerId="ADAL" clId="{351A1FC3-1BF4-4E3E-8613-6205F35AC647}" dt="2024-02-16T15:58:21.773" v="728" actId="207"/>
          <ac:graphicFrameMkLst>
            <pc:docMk/>
            <pc:sldMk cId="885473384" sldId="454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0:46.719" v="328"/>
          <ac:picMkLst>
            <pc:docMk/>
            <pc:sldMk cId="885473384" sldId="454"/>
            <ac:picMk id="4" creationId="{7AD00159-AA1F-B0E1-4609-B21180906F72}"/>
          </ac:picMkLst>
        </pc:picChg>
        <pc:picChg chg="del mod">
          <ac:chgData name="Kate Hills" userId="7d7e417c-5fec-4fac-aa21-7d9b569738ba" providerId="ADAL" clId="{351A1FC3-1BF4-4E3E-8613-6205F35AC647}" dt="2024-02-16T15:40:41.751" v="324" actId="478"/>
          <ac:picMkLst>
            <pc:docMk/>
            <pc:sldMk cId="885473384" sldId="454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8:46.064" v="736" actId="207"/>
        <pc:sldMkLst>
          <pc:docMk/>
          <pc:sldMk cId="1123190119" sldId="455"/>
        </pc:sldMkLst>
        <pc:graphicFrameChg chg="modGraphic">
          <ac:chgData name="Kate Hills" userId="7d7e417c-5fec-4fac-aa21-7d9b569738ba" providerId="ADAL" clId="{351A1FC3-1BF4-4E3E-8613-6205F35AC647}" dt="2024-02-16T15:58:46.064" v="736" actId="207"/>
          <ac:graphicFrameMkLst>
            <pc:docMk/>
            <pc:sldMk cId="1123190119" sldId="455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0:52.806" v="330"/>
          <ac:picMkLst>
            <pc:docMk/>
            <pc:sldMk cId="1123190119" sldId="455"/>
            <ac:picMk id="6" creationId="{50EE3093-4EFE-0265-3EF4-3C6AE20CCE9E}"/>
          </ac:picMkLst>
        </pc:picChg>
        <pc:picChg chg="del">
          <ac:chgData name="Kate Hills" userId="7d7e417c-5fec-4fac-aa21-7d9b569738ba" providerId="ADAL" clId="{351A1FC3-1BF4-4E3E-8613-6205F35AC647}" dt="2024-02-16T15:40:50.766" v="329" actId="478"/>
          <ac:picMkLst>
            <pc:docMk/>
            <pc:sldMk cId="1123190119" sldId="455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8:51.693" v="740" actId="207"/>
        <pc:sldMkLst>
          <pc:docMk/>
          <pc:sldMk cId="3767386725" sldId="456"/>
        </pc:sldMkLst>
        <pc:graphicFrameChg chg="modGraphic">
          <ac:chgData name="Kate Hills" userId="7d7e417c-5fec-4fac-aa21-7d9b569738ba" providerId="ADAL" clId="{351A1FC3-1BF4-4E3E-8613-6205F35AC647}" dt="2024-02-16T15:58:51.693" v="740" actId="207"/>
          <ac:graphicFrameMkLst>
            <pc:docMk/>
            <pc:sldMk cId="3767386725" sldId="456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1:02.273" v="335"/>
          <ac:picMkLst>
            <pc:docMk/>
            <pc:sldMk cId="3767386725" sldId="456"/>
            <ac:picMk id="6" creationId="{CDA61581-72C4-305B-7B6C-1DD5C47073DE}"/>
          </ac:picMkLst>
        </pc:picChg>
        <pc:picChg chg="del">
          <ac:chgData name="Kate Hills" userId="7d7e417c-5fec-4fac-aa21-7d9b569738ba" providerId="ADAL" clId="{351A1FC3-1BF4-4E3E-8613-6205F35AC647}" dt="2024-02-16T15:41:00.457" v="334" actId="478"/>
          <ac:picMkLst>
            <pc:docMk/>
            <pc:sldMk cId="3767386725" sldId="456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06.034" v="745" actId="207"/>
        <pc:sldMkLst>
          <pc:docMk/>
          <pc:sldMk cId="2560173316" sldId="457"/>
        </pc:sldMkLst>
        <pc:graphicFrameChg chg="modGraphic">
          <ac:chgData name="Kate Hills" userId="7d7e417c-5fec-4fac-aa21-7d9b569738ba" providerId="ADAL" clId="{351A1FC3-1BF4-4E3E-8613-6205F35AC647}" dt="2024-02-16T15:59:06.034" v="745" actId="207"/>
          <ac:graphicFrameMkLst>
            <pc:docMk/>
            <pc:sldMk cId="2560173316" sldId="457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1:15.308" v="345"/>
          <ac:picMkLst>
            <pc:docMk/>
            <pc:sldMk cId="2560173316" sldId="457"/>
            <ac:picMk id="6" creationId="{CD22F673-F7E4-BE43-C7D0-B5336CF71171}"/>
          </ac:picMkLst>
        </pc:picChg>
        <pc:picChg chg="del">
          <ac:chgData name="Kate Hills" userId="7d7e417c-5fec-4fac-aa21-7d9b569738ba" providerId="ADAL" clId="{351A1FC3-1BF4-4E3E-8613-6205F35AC647}" dt="2024-02-16T15:41:13.507" v="341" actId="478"/>
          <ac:picMkLst>
            <pc:docMk/>
            <pc:sldMk cId="2560173316" sldId="457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12.562" v="749" actId="207"/>
        <pc:sldMkLst>
          <pc:docMk/>
          <pc:sldMk cId="3366004485" sldId="458"/>
        </pc:sldMkLst>
        <pc:graphicFrameChg chg="modGraphic">
          <ac:chgData name="Kate Hills" userId="7d7e417c-5fec-4fac-aa21-7d9b569738ba" providerId="ADAL" clId="{351A1FC3-1BF4-4E3E-8613-6205F35AC647}" dt="2024-02-16T15:59:12.562" v="749" actId="207"/>
          <ac:graphicFrameMkLst>
            <pc:docMk/>
            <pc:sldMk cId="3366004485" sldId="458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1:21.004" v="347"/>
          <ac:picMkLst>
            <pc:docMk/>
            <pc:sldMk cId="3366004485" sldId="458"/>
            <ac:picMk id="6" creationId="{4754BC03-11B4-4F5B-C395-353C7C334443}"/>
          </ac:picMkLst>
        </pc:picChg>
        <pc:picChg chg="del">
          <ac:chgData name="Kate Hills" userId="7d7e417c-5fec-4fac-aa21-7d9b569738ba" providerId="ADAL" clId="{351A1FC3-1BF4-4E3E-8613-6205F35AC647}" dt="2024-02-16T15:41:19.192" v="346" actId="478"/>
          <ac:picMkLst>
            <pc:docMk/>
            <pc:sldMk cId="3366004485" sldId="458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25.810" v="754" actId="207"/>
        <pc:sldMkLst>
          <pc:docMk/>
          <pc:sldMk cId="2745794299" sldId="459"/>
        </pc:sldMkLst>
        <pc:graphicFrameChg chg="modGraphic">
          <ac:chgData name="Kate Hills" userId="7d7e417c-5fec-4fac-aa21-7d9b569738ba" providerId="ADAL" clId="{351A1FC3-1BF4-4E3E-8613-6205F35AC647}" dt="2024-02-16T15:59:25.810" v="754" actId="207"/>
          <ac:graphicFrameMkLst>
            <pc:docMk/>
            <pc:sldMk cId="2745794299" sldId="459"/>
            <ac:graphicFrameMk id="5" creationId="{AEC97750-8C90-4A32-A3EE-15962145C0D3}"/>
          </ac:graphicFrameMkLst>
        </pc:graphicFrameChg>
        <pc:picChg chg="add del mod">
          <ac:chgData name="Kate Hills" userId="7d7e417c-5fec-4fac-aa21-7d9b569738ba" providerId="ADAL" clId="{351A1FC3-1BF4-4E3E-8613-6205F35AC647}" dt="2024-02-16T15:41:36.833" v="358" actId="478"/>
          <ac:picMkLst>
            <pc:docMk/>
            <pc:sldMk cId="2745794299" sldId="459"/>
            <ac:picMk id="4" creationId="{53210810-C295-55AA-3DA7-ED591C1E8A18}"/>
          </ac:picMkLst>
        </pc:picChg>
        <pc:picChg chg="add mod">
          <ac:chgData name="Kate Hills" userId="7d7e417c-5fec-4fac-aa21-7d9b569738ba" providerId="ADAL" clId="{351A1FC3-1BF4-4E3E-8613-6205F35AC647}" dt="2024-02-16T15:41:38.711" v="359"/>
          <ac:picMkLst>
            <pc:docMk/>
            <pc:sldMk cId="2745794299" sldId="459"/>
            <ac:picMk id="7" creationId="{491D09F5-3945-1DC5-81FD-65225C544586}"/>
          </ac:picMkLst>
        </pc:picChg>
        <pc:picChg chg="del">
          <ac:chgData name="Kate Hills" userId="7d7e417c-5fec-4fac-aa21-7d9b569738ba" providerId="ADAL" clId="{351A1FC3-1BF4-4E3E-8613-6205F35AC647}" dt="2024-02-16T15:41:31.027" v="353" actId="478"/>
          <ac:picMkLst>
            <pc:docMk/>
            <pc:sldMk cId="2745794299" sldId="459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41.592" v="762" actId="207"/>
        <pc:sldMkLst>
          <pc:docMk/>
          <pc:sldMk cId="2896089894" sldId="460"/>
        </pc:sldMkLst>
        <pc:graphicFrameChg chg="modGraphic">
          <ac:chgData name="Kate Hills" userId="7d7e417c-5fec-4fac-aa21-7d9b569738ba" providerId="ADAL" clId="{351A1FC3-1BF4-4E3E-8613-6205F35AC647}" dt="2024-02-16T15:59:41.592" v="762" actId="207"/>
          <ac:graphicFrameMkLst>
            <pc:docMk/>
            <pc:sldMk cId="2896089894" sldId="460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2:03.453" v="374"/>
          <ac:picMkLst>
            <pc:docMk/>
            <pc:sldMk cId="2896089894" sldId="460"/>
            <ac:picMk id="4" creationId="{63346927-8F4C-C301-1E84-5DC3350A86D1}"/>
          </ac:picMkLst>
        </pc:picChg>
        <pc:picChg chg="del">
          <ac:chgData name="Kate Hills" userId="7d7e417c-5fec-4fac-aa21-7d9b569738ba" providerId="ADAL" clId="{351A1FC3-1BF4-4E3E-8613-6205F35AC647}" dt="2024-02-16T15:42:01.516" v="373" actId="478"/>
          <ac:picMkLst>
            <pc:docMk/>
            <pc:sldMk cId="2896089894" sldId="460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34.095" v="758" actId="207"/>
        <pc:sldMkLst>
          <pc:docMk/>
          <pc:sldMk cId="2985128754" sldId="461"/>
        </pc:sldMkLst>
        <pc:graphicFrameChg chg="modGraphic">
          <ac:chgData name="Kate Hills" userId="7d7e417c-5fec-4fac-aa21-7d9b569738ba" providerId="ADAL" clId="{351A1FC3-1BF4-4E3E-8613-6205F35AC647}" dt="2024-02-16T15:59:34.095" v="758" actId="207"/>
          <ac:graphicFrameMkLst>
            <pc:docMk/>
            <pc:sldMk cId="2985128754" sldId="461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1:51.449" v="367"/>
          <ac:picMkLst>
            <pc:docMk/>
            <pc:sldMk cId="2985128754" sldId="461"/>
            <ac:picMk id="4" creationId="{F2403D4D-5DCB-1D49-73DE-BC432A1736AA}"/>
          </ac:picMkLst>
        </pc:picChg>
        <pc:picChg chg="del">
          <ac:chgData name="Kate Hills" userId="7d7e417c-5fec-4fac-aa21-7d9b569738ba" providerId="ADAL" clId="{351A1FC3-1BF4-4E3E-8613-6205F35AC647}" dt="2024-02-16T15:41:49.894" v="363" actId="478"/>
          <ac:picMkLst>
            <pc:docMk/>
            <pc:sldMk cId="2985128754" sldId="461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48.089" v="766" actId="207"/>
        <pc:sldMkLst>
          <pc:docMk/>
          <pc:sldMk cId="3998756407" sldId="469"/>
        </pc:sldMkLst>
        <pc:graphicFrameChg chg="mod modGraphic">
          <ac:chgData name="Kate Hills" userId="7d7e417c-5fec-4fac-aa21-7d9b569738ba" providerId="ADAL" clId="{351A1FC3-1BF4-4E3E-8613-6205F35AC647}" dt="2024-02-16T15:59:48.089" v="766" actId="207"/>
          <ac:graphicFrameMkLst>
            <pc:docMk/>
            <pc:sldMk cId="3998756407" sldId="469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2:15.447" v="379"/>
          <ac:picMkLst>
            <pc:docMk/>
            <pc:sldMk cId="3998756407" sldId="469"/>
            <ac:picMk id="6" creationId="{B9D47FFB-8445-7064-4157-CB3F5C3EA9E5}"/>
          </ac:picMkLst>
        </pc:picChg>
        <pc:picChg chg="del">
          <ac:chgData name="Kate Hills" userId="7d7e417c-5fec-4fac-aa21-7d9b569738ba" providerId="ADAL" clId="{351A1FC3-1BF4-4E3E-8613-6205F35AC647}" dt="2024-02-16T15:42:08.529" v="375" actId="478"/>
          <ac:picMkLst>
            <pc:docMk/>
            <pc:sldMk cId="3998756407" sldId="469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6:00:13.442" v="776" actId="207"/>
        <pc:sldMkLst>
          <pc:docMk/>
          <pc:sldMk cId="990674207" sldId="470"/>
        </pc:sldMkLst>
        <pc:graphicFrameChg chg="modGraphic">
          <ac:chgData name="Kate Hills" userId="7d7e417c-5fec-4fac-aa21-7d9b569738ba" providerId="ADAL" clId="{351A1FC3-1BF4-4E3E-8613-6205F35AC647}" dt="2024-02-16T16:00:13.442" v="776" actId="207"/>
          <ac:graphicFrameMkLst>
            <pc:docMk/>
            <pc:sldMk cId="990674207" sldId="470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2:40.136" v="396"/>
          <ac:picMkLst>
            <pc:docMk/>
            <pc:sldMk cId="990674207" sldId="470"/>
            <ac:picMk id="6" creationId="{5513E8DC-E211-E895-737F-E519C52DB5F5}"/>
          </ac:picMkLst>
        </pc:picChg>
        <pc:picChg chg="del">
          <ac:chgData name="Kate Hills" userId="7d7e417c-5fec-4fac-aa21-7d9b569738ba" providerId="ADAL" clId="{351A1FC3-1BF4-4E3E-8613-6205F35AC647}" dt="2024-02-16T15:42:38.154" v="395" actId="478"/>
          <ac:picMkLst>
            <pc:docMk/>
            <pc:sldMk cId="990674207" sldId="470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6:00:07.870" v="775" actId="207"/>
        <pc:sldMkLst>
          <pc:docMk/>
          <pc:sldMk cId="2016549304" sldId="471"/>
        </pc:sldMkLst>
        <pc:graphicFrameChg chg="modGraphic">
          <ac:chgData name="Kate Hills" userId="7d7e417c-5fec-4fac-aa21-7d9b569738ba" providerId="ADAL" clId="{351A1FC3-1BF4-4E3E-8613-6205F35AC647}" dt="2024-02-16T16:00:07.870" v="775" actId="207"/>
          <ac:graphicFrameMkLst>
            <pc:docMk/>
            <pc:sldMk cId="2016549304" sldId="471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2:34.341" v="391"/>
          <ac:picMkLst>
            <pc:docMk/>
            <pc:sldMk cId="2016549304" sldId="471"/>
            <ac:picMk id="6" creationId="{19ECE41B-0D74-4F75-2005-7FAAB0347FC9}"/>
          </ac:picMkLst>
        </pc:picChg>
        <pc:picChg chg="del">
          <ac:chgData name="Kate Hills" userId="7d7e417c-5fec-4fac-aa21-7d9b569738ba" providerId="ADAL" clId="{351A1FC3-1BF4-4E3E-8613-6205F35AC647}" dt="2024-02-16T15:42:32.544" v="390" actId="478"/>
          <ac:picMkLst>
            <pc:docMk/>
            <pc:sldMk cId="2016549304" sldId="471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55.638" v="767" actId="207"/>
        <pc:sldMkLst>
          <pc:docMk/>
          <pc:sldMk cId="1361509606" sldId="472"/>
        </pc:sldMkLst>
        <pc:graphicFrameChg chg="modGraphic">
          <ac:chgData name="Kate Hills" userId="7d7e417c-5fec-4fac-aa21-7d9b569738ba" providerId="ADAL" clId="{351A1FC3-1BF4-4E3E-8613-6205F35AC647}" dt="2024-02-16T15:59:55.638" v="767" actId="207"/>
          <ac:graphicFrameMkLst>
            <pc:docMk/>
            <pc:sldMk cId="1361509606" sldId="472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2:21.899" v="384"/>
          <ac:picMkLst>
            <pc:docMk/>
            <pc:sldMk cId="1361509606" sldId="472"/>
            <ac:picMk id="6" creationId="{AD906012-CC6C-FAC7-07F5-8EE87E1B3901}"/>
          </ac:picMkLst>
        </pc:picChg>
        <pc:picChg chg="del">
          <ac:chgData name="Kate Hills" userId="7d7e417c-5fec-4fac-aa21-7d9b569738ba" providerId="ADAL" clId="{351A1FC3-1BF4-4E3E-8613-6205F35AC647}" dt="2024-02-16T15:42:20.153" v="383" actId="478"/>
          <ac:picMkLst>
            <pc:docMk/>
            <pc:sldMk cId="1361509606" sldId="472"/>
            <ac:picMk id="11" creationId="{50D9B1AC-F869-4DDB-B87F-9C75050BAECF}"/>
          </ac:picMkLst>
        </pc:picChg>
      </pc:sldChg>
      <pc:sldChg chg="modSp mod">
        <pc:chgData name="Kate Hills" userId="7d7e417c-5fec-4fac-aa21-7d9b569738ba" providerId="ADAL" clId="{351A1FC3-1BF4-4E3E-8613-6205F35AC647}" dt="2024-02-16T15:44:36.539" v="469" actId="20577"/>
        <pc:sldMkLst>
          <pc:docMk/>
          <pc:sldMk cId="4026363894" sldId="473"/>
        </pc:sldMkLst>
        <pc:spChg chg="mod">
          <ac:chgData name="Kate Hills" userId="7d7e417c-5fec-4fac-aa21-7d9b569738ba" providerId="ADAL" clId="{351A1FC3-1BF4-4E3E-8613-6205F35AC647}" dt="2024-02-16T15:44:16.549" v="429" actId="207"/>
          <ac:spMkLst>
            <pc:docMk/>
            <pc:sldMk cId="4026363894" sldId="473"/>
            <ac:spMk id="3" creationId="{DC3B6282-0157-4923-A2DE-682BED6B65F7}"/>
          </ac:spMkLst>
        </pc:spChg>
        <pc:spChg chg="mod">
          <ac:chgData name="Kate Hills" userId="7d7e417c-5fec-4fac-aa21-7d9b569738ba" providerId="ADAL" clId="{351A1FC3-1BF4-4E3E-8613-6205F35AC647}" dt="2024-02-16T15:44:36.539" v="469" actId="20577"/>
          <ac:spMkLst>
            <pc:docMk/>
            <pc:sldMk cId="4026363894" sldId="473"/>
            <ac:spMk id="4" creationId="{C3CB2ABA-F1DF-4FC3-A4EA-B22517A2B921}"/>
          </ac:spMkLst>
        </pc:spChg>
      </pc:sldChg>
      <pc:sldChg chg="addSp delSp modSp mod">
        <pc:chgData name="Kate Hills" userId="7d7e417c-5fec-4fac-aa21-7d9b569738ba" providerId="ADAL" clId="{351A1FC3-1BF4-4E3E-8613-6205F35AC647}" dt="2024-02-16T15:56:51.889" v="693" actId="207"/>
        <pc:sldMkLst>
          <pc:docMk/>
          <pc:sldMk cId="1442033290" sldId="474"/>
        </pc:sldMkLst>
        <pc:graphicFrameChg chg="modGraphic">
          <ac:chgData name="Kate Hills" userId="7d7e417c-5fec-4fac-aa21-7d9b569738ba" providerId="ADAL" clId="{351A1FC3-1BF4-4E3E-8613-6205F35AC647}" dt="2024-02-16T15:56:51.889" v="693" actId="207"/>
          <ac:graphicFrameMkLst>
            <pc:docMk/>
            <pc:sldMk cId="1442033290" sldId="474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1:57.334" v="369"/>
          <ac:picMkLst>
            <pc:docMk/>
            <pc:sldMk cId="1442033290" sldId="474"/>
            <ac:picMk id="4" creationId="{DD8C8D8C-75B7-AD67-B74C-9563C4EACD61}"/>
          </ac:picMkLst>
        </pc:picChg>
        <pc:picChg chg="del">
          <ac:chgData name="Kate Hills" userId="7d7e417c-5fec-4fac-aa21-7d9b569738ba" providerId="ADAL" clId="{351A1FC3-1BF4-4E3E-8613-6205F35AC647}" dt="2024-02-16T15:41:55.463" v="368" actId="478"/>
          <ac:picMkLst>
            <pc:docMk/>
            <pc:sldMk cId="1442033290" sldId="474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9:20.105" v="753" actId="207"/>
        <pc:sldMkLst>
          <pc:docMk/>
          <pc:sldMk cId="903235762" sldId="475"/>
        </pc:sldMkLst>
        <pc:graphicFrameChg chg="modGraphic">
          <ac:chgData name="Kate Hills" userId="7d7e417c-5fec-4fac-aa21-7d9b569738ba" providerId="ADAL" clId="{351A1FC3-1BF4-4E3E-8613-6205F35AC647}" dt="2024-02-16T15:59:20.105" v="753" actId="207"/>
          <ac:graphicFrameMkLst>
            <pc:docMk/>
            <pc:sldMk cId="903235762" sldId="475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1:27.615" v="352"/>
          <ac:picMkLst>
            <pc:docMk/>
            <pc:sldMk cId="903235762" sldId="475"/>
            <ac:picMk id="6" creationId="{5CE6CD47-3D1F-CCEE-479C-C2A441598715}"/>
          </ac:picMkLst>
        </pc:picChg>
        <pc:picChg chg="del">
          <ac:chgData name="Kate Hills" userId="7d7e417c-5fec-4fac-aa21-7d9b569738ba" providerId="ADAL" clId="{351A1FC3-1BF4-4E3E-8613-6205F35AC647}" dt="2024-02-16T15:41:25.823" v="351" actId="478"/>
          <ac:picMkLst>
            <pc:docMk/>
            <pc:sldMk cId="903235762" sldId="475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6:00:19.858" v="780" actId="207"/>
        <pc:sldMkLst>
          <pc:docMk/>
          <pc:sldMk cId="630348868" sldId="476"/>
        </pc:sldMkLst>
        <pc:graphicFrameChg chg="modGraphic">
          <ac:chgData name="Kate Hills" userId="7d7e417c-5fec-4fac-aa21-7d9b569738ba" providerId="ADAL" clId="{351A1FC3-1BF4-4E3E-8613-6205F35AC647}" dt="2024-02-16T16:00:19.858" v="780" actId="207"/>
          <ac:graphicFrameMkLst>
            <pc:docMk/>
            <pc:sldMk cId="630348868" sldId="476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2:52.661" v="404"/>
          <ac:picMkLst>
            <pc:docMk/>
            <pc:sldMk cId="630348868" sldId="476"/>
            <ac:picMk id="4" creationId="{A757F1B4-9201-28FD-1149-EB0DF8709224}"/>
          </ac:picMkLst>
        </pc:picChg>
        <pc:picChg chg="del">
          <ac:chgData name="Kate Hills" userId="7d7e417c-5fec-4fac-aa21-7d9b569738ba" providerId="ADAL" clId="{351A1FC3-1BF4-4E3E-8613-6205F35AC647}" dt="2024-02-16T15:42:43.945" v="397" actId="478"/>
          <ac:picMkLst>
            <pc:docMk/>
            <pc:sldMk cId="630348868" sldId="476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5:58:57.368" v="741" actId="207"/>
        <pc:sldMkLst>
          <pc:docMk/>
          <pc:sldMk cId="3857676434" sldId="477"/>
        </pc:sldMkLst>
        <pc:graphicFrameChg chg="modGraphic">
          <ac:chgData name="Kate Hills" userId="7d7e417c-5fec-4fac-aa21-7d9b569738ba" providerId="ADAL" clId="{351A1FC3-1BF4-4E3E-8613-6205F35AC647}" dt="2024-02-16T15:58:57.368" v="741" actId="207"/>
          <ac:graphicFrameMkLst>
            <pc:docMk/>
            <pc:sldMk cId="3857676434" sldId="477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1:09.653" v="340"/>
          <ac:picMkLst>
            <pc:docMk/>
            <pc:sldMk cId="3857676434" sldId="477"/>
            <ac:picMk id="4" creationId="{CC7CF273-ED2C-C618-BB70-9C7AA9D50374}"/>
          </ac:picMkLst>
        </pc:picChg>
        <pc:picChg chg="del">
          <ac:chgData name="Kate Hills" userId="7d7e417c-5fec-4fac-aa21-7d9b569738ba" providerId="ADAL" clId="{351A1FC3-1BF4-4E3E-8613-6205F35AC647}" dt="2024-02-16T15:41:07.567" v="339" actId="478"/>
          <ac:picMkLst>
            <pc:docMk/>
            <pc:sldMk cId="3857676434" sldId="477"/>
            <ac:picMk id="11" creationId="{50D9B1AC-F869-4DDB-B87F-9C75050BAECF}"/>
          </ac:picMkLst>
        </pc:picChg>
      </pc:sldChg>
      <pc:sldChg chg="addSp delSp modSp mod">
        <pc:chgData name="Kate Hills" userId="7d7e417c-5fec-4fac-aa21-7d9b569738ba" providerId="ADAL" clId="{351A1FC3-1BF4-4E3E-8613-6205F35AC647}" dt="2024-02-16T16:00:02.547" v="771" actId="207"/>
        <pc:sldMkLst>
          <pc:docMk/>
          <pc:sldMk cId="3097260112" sldId="478"/>
        </pc:sldMkLst>
        <pc:graphicFrameChg chg="modGraphic">
          <ac:chgData name="Kate Hills" userId="7d7e417c-5fec-4fac-aa21-7d9b569738ba" providerId="ADAL" clId="{351A1FC3-1BF4-4E3E-8613-6205F35AC647}" dt="2024-02-16T16:00:02.547" v="771" actId="207"/>
          <ac:graphicFrameMkLst>
            <pc:docMk/>
            <pc:sldMk cId="3097260112" sldId="478"/>
            <ac:graphicFrameMk id="5" creationId="{AEC97750-8C90-4A32-A3EE-15962145C0D3}"/>
          </ac:graphicFrameMkLst>
        </pc:graphicFrameChg>
        <pc:picChg chg="add mod">
          <ac:chgData name="Kate Hills" userId="7d7e417c-5fec-4fac-aa21-7d9b569738ba" providerId="ADAL" clId="{351A1FC3-1BF4-4E3E-8613-6205F35AC647}" dt="2024-02-16T15:42:28.101" v="389"/>
          <ac:picMkLst>
            <pc:docMk/>
            <pc:sldMk cId="3097260112" sldId="478"/>
            <ac:picMk id="4" creationId="{62F20219-6520-0BE5-4CC1-A08400A004A4}"/>
          </ac:picMkLst>
        </pc:picChg>
        <pc:picChg chg="del">
          <ac:chgData name="Kate Hills" userId="7d7e417c-5fec-4fac-aa21-7d9b569738ba" providerId="ADAL" clId="{351A1FC3-1BF4-4E3E-8613-6205F35AC647}" dt="2024-02-16T15:42:26.395" v="385" actId="478"/>
          <ac:picMkLst>
            <pc:docMk/>
            <pc:sldMk cId="3097260112" sldId="478"/>
            <ac:picMk id="11" creationId="{50D9B1AC-F869-4DDB-B87F-9C75050BAECF}"/>
          </ac:picMkLst>
        </pc:picChg>
      </pc:sldChg>
      <pc:sldChg chg="modSp mod">
        <pc:chgData name="Kate Hills" userId="7d7e417c-5fec-4fac-aa21-7d9b569738ba" providerId="ADAL" clId="{351A1FC3-1BF4-4E3E-8613-6205F35AC647}" dt="2024-02-16T15:43:50.660" v="417" actId="207"/>
        <pc:sldMkLst>
          <pc:docMk/>
          <pc:sldMk cId="598234655" sldId="479"/>
        </pc:sldMkLst>
        <pc:spChg chg="mod">
          <ac:chgData name="Kate Hills" userId="7d7e417c-5fec-4fac-aa21-7d9b569738ba" providerId="ADAL" clId="{351A1FC3-1BF4-4E3E-8613-6205F35AC647}" dt="2024-02-16T15:43:40.902" v="413" actId="207"/>
          <ac:spMkLst>
            <pc:docMk/>
            <pc:sldMk cId="598234655" sldId="479"/>
            <ac:spMk id="2" creationId="{1953D902-BF72-84AD-EB9F-4AE927F65F81}"/>
          </ac:spMkLst>
        </pc:spChg>
        <pc:spChg chg="mod">
          <ac:chgData name="Kate Hills" userId="7d7e417c-5fec-4fac-aa21-7d9b569738ba" providerId="ADAL" clId="{351A1FC3-1BF4-4E3E-8613-6205F35AC647}" dt="2024-02-16T15:43:50.660" v="417" actId="207"/>
          <ac:spMkLst>
            <pc:docMk/>
            <pc:sldMk cId="598234655" sldId="479"/>
            <ac:spMk id="3" creationId="{286D7C3F-7EDD-105B-2568-83E02521A16D}"/>
          </ac:spMkLst>
        </pc:spChg>
      </pc:sldChg>
      <pc:sldChg chg="del">
        <pc:chgData name="Kate Hills" userId="7d7e417c-5fec-4fac-aa21-7d9b569738ba" providerId="ADAL" clId="{351A1FC3-1BF4-4E3E-8613-6205F35AC647}" dt="2024-02-16T15:26:47.576" v="0" actId="47"/>
        <pc:sldMkLst>
          <pc:docMk/>
          <pc:sldMk cId="4260114639" sldId="480"/>
        </pc:sldMkLst>
      </pc:sldChg>
      <pc:sldChg chg="del">
        <pc:chgData name="Kate Hills" userId="7d7e417c-5fec-4fac-aa21-7d9b569738ba" providerId="ADAL" clId="{351A1FC3-1BF4-4E3E-8613-6205F35AC647}" dt="2024-02-16T15:38:13.277" v="232" actId="47"/>
        <pc:sldMkLst>
          <pc:docMk/>
          <pc:sldMk cId="2119706609" sldId="481"/>
        </pc:sldMkLst>
      </pc:sldChg>
      <pc:sldChg chg="addSp delSp modSp new mod">
        <pc:chgData name="Kate Hills" userId="7d7e417c-5fec-4fac-aa21-7d9b569738ba" providerId="ADAL" clId="{351A1FC3-1BF4-4E3E-8613-6205F35AC647}" dt="2024-02-16T15:37:34.746" v="226" actId="20577"/>
        <pc:sldMkLst>
          <pc:docMk/>
          <pc:sldMk cId="3575588930" sldId="482"/>
        </pc:sldMkLst>
        <pc:spChg chg="add del mod">
          <ac:chgData name="Kate Hills" userId="7d7e417c-5fec-4fac-aa21-7d9b569738ba" providerId="ADAL" clId="{351A1FC3-1BF4-4E3E-8613-6205F35AC647}" dt="2024-02-16T15:30:16.085" v="33" actId="21"/>
          <ac:spMkLst>
            <pc:docMk/>
            <pc:sldMk cId="3575588930" sldId="482"/>
            <ac:spMk id="4" creationId="{12521042-D8E2-6203-F132-8C87B64153A8}"/>
          </ac:spMkLst>
        </pc:spChg>
        <pc:graphicFrameChg chg="add mod modGraphic">
          <ac:chgData name="Kate Hills" userId="7d7e417c-5fec-4fac-aa21-7d9b569738ba" providerId="ADAL" clId="{351A1FC3-1BF4-4E3E-8613-6205F35AC647}" dt="2024-02-16T15:37:34.746" v="226" actId="20577"/>
          <ac:graphicFrameMkLst>
            <pc:docMk/>
            <pc:sldMk cId="3575588930" sldId="482"/>
            <ac:graphicFrameMk id="3" creationId="{07828788-FA4F-F869-D67E-B6AF46D7F85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9632C-33BF-42BF-B7A8-0F90FA9BB3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E98487B-8DAC-4042-89CC-E88E23A329C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SPACE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Have YP’s views been actively sought?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Was there a safe space in which YP can express themselves freely?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Have steps been taken to ensure that all YP can take part? </a:t>
          </a:r>
          <a:endParaRPr lang="en-IE" dirty="0"/>
        </a:p>
      </dgm:t>
    </dgm:pt>
    <dgm:pt modelId="{5B726847-4900-4773-AAB6-F1C5DA6049E9}" type="parTrans" cxnId="{579EF848-5423-4748-8A9F-FA1BD9BD0021}">
      <dgm:prSet/>
      <dgm:spPr/>
      <dgm:t>
        <a:bodyPr/>
        <a:lstStyle/>
        <a:p>
          <a:endParaRPr lang="en-IE"/>
        </a:p>
      </dgm:t>
    </dgm:pt>
    <dgm:pt modelId="{3E845AC3-B840-47CC-864E-DE080A949BDC}" type="sibTrans" cxnId="{579EF848-5423-4748-8A9F-FA1BD9BD0021}">
      <dgm:prSet/>
      <dgm:spPr/>
      <dgm:t>
        <a:bodyPr/>
        <a:lstStyle/>
        <a:p>
          <a:endParaRPr lang="en-IE"/>
        </a:p>
      </dgm:t>
    </dgm:pt>
    <dgm:pt modelId="{84DCCF5D-2B9D-4B66-9673-1B01775295C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VOICE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Have YP been given the information they need to form a view?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Do YP know that they do not have to take part?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Have YP been given a range of options as to how they might choose to express themselves?</a:t>
          </a:r>
          <a:endParaRPr lang="en-IE" dirty="0"/>
        </a:p>
      </dgm:t>
    </dgm:pt>
    <dgm:pt modelId="{AD8E2ABA-3A23-47CC-B40B-97AAD2F7DEBB}" type="parTrans" cxnId="{F12DCA86-9D49-4B7E-93B2-22ED0B77920E}">
      <dgm:prSet/>
      <dgm:spPr/>
      <dgm:t>
        <a:bodyPr/>
        <a:lstStyle/>
        <a:p>
          <a:endParaRPr lang="en-IE"/>
        </a:p>
      </dgm:t>
    </dgm:pt>
    <dgm:pt modelId="{C5EF576F-F2C3-4E48-A1B1-CE329FA39415}" type="sibTrans" cxnId="{F12DCA86-9D49-4B7E-93B2-22ED0B77920E}">
      <dgm:prSet/>
      <dgm:spPr/>
      <dgm:t>
        <a:bodyPr/>
        <a:lstStyle/>
        <a:p>
          <a:endParaRPr lang="en-IE"/>
        </a:p>
      </dgm:t>
    </dgm:pt>
    <dgm:pt modelId="{ACD5E8EC-6ABC-4DB4-8A93-2156E785CC57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AUDIENCE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Is there a process for communicating YP’s views?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Do YP know who their views are being communicated to?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Does that person/body have the power to make decisions?</a:t>
          </a:r>
          <a:endParaRPr lang="en-IE" dirty="0"/>
        </a:p>
      </dgm:t>
    </dgm:pt>
    <dgm:pt modelId="{51121E31-5336-46F4-A7F6-C0FA539CF374}" type="parTrans" cxnId="{5D4B8982-BCEC-4588-BCCC-877053BB5FA5}">
      <dgm:prSet/>
      <dgm:spPr/>
      <dgm:t>
        <a:bodyPr/>
        <a:lstStyle/>
        <a:p>
          <a:endParaRPr lang="en-IE"/>
        </a:p>
      </dgm:t>
    </dgm:pt>
    <dgm:pt modelId="{9BCC718A-D7B0-40FA-9DD4-1FD7688653C0}" type="sibTrans" cxnId="{5D4B8982-BCEC-4588-BCCC-877053BB5FA5}">
      <dgm:prSet/>
      <dgm:spPr/>
      <dgm:t>
        <a:bodyPr/>
        <a:lstStyle/>
        <a:p>
          <a:endParaRPr lang="en-IE"/>
        </a:p>
      </dgm:t>
    </dgm:pt>
    <dgm:pt modelId="{C4EC1458-F220-4D8B-8A3B-EE2FA68960D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INFLUENCE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Were YP’s views considered by those with power to effect change?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Are there procedures to ensure that YP’s views are taken seriously? </a:t>
          </a:r>
        </a:p>
        <a:p>
          <a:r>
            <a:rPr lang="en-US" dirty="0">
              <a:solidFill>
                <a:schemeClr val="bg1"/>
              </a:solidFill>
              <a:latin typeface="Calibri" panose="020F0502020204030204"/>
            </a:rPr>
            <a:t>Have YP been given feedback explaining reasons decisions made? </a:t>
          </a:r>
          <a:endParaRPr lang="en-IE" dirty="0"/>
        </a:p>
      </dgm:t>
    </dgm:pt>
    <dgm:pt modelId="{E673ED96-41D3-4213-A360-F0075AE2850B}" type="parTrans" cxnId="{52A3D54E-A12E-406F-906F-F59CAAD57C5D}">
      <dgm:prSet/>
      <dgm:spPr/>
      <dgm:t>
        <a:bodyPr/>
        <a:lstStyle/>
        <a:p>
          <a:endParaRPr lang="en-IE"/>
        </a:p>
      </dgm:t>
    </dgm:pt>
    <dgm:pt modelId="{744F396C-D952-4554-9C62-208FBAB70F8E}" type="sibTrans" cxnId="{52A3D54E-A12E-406F-906F-F59CAAD57C5D}">
      <dgm:prSet/>
      <dgm:spPr/>
      <dgm:t>
        <a:bodyPr/>
        <a:lstStyle/>
        <a:p>
          <a:endParaRPr lang="en-IE"/>
        </a:p>
      </dgm:t>
    </dgm:pt>
    <dgm:pt modelId="{5109B9EF-B733-4796-B3A2-BA63F7AE78DC}" type="pres">
      <dgm:prSet presAssocID="{EA69632C-33BF-42BF-B7A8-0F90FA9BB309}" presName="Name0" presStyleCnt="0">
        <dgm:presLayoutVars>
          <dgm:dir/>
          <dgm:resizeHandles val="exact"/>
        </dgm:presLayoutVars>
      </dgm:prSet>
      <dgm:spPr/>
    </dgm:pt>
    <dgm:pt modelId="{48BE974A-DF1C-46DC-8E35-9C23E655114A}" type="pres">
      <dgm:prSet presAssocID="{EE98487B-8DAC-4042-89CC-E88E23A329C6}" presName="node" presStyleLbl="node1" presStyleIdx="0" presStyleCnt="4" custScaleX="136189" custScaleY="201488">
        <dgm:presLayoutVars>
          <dgm:bulletEnabled val="1"/>
        </dgm:presLayoutVars>
      </dgm:prSet>
      <dgm:spPr/>
    </dgm:pt>
    <dgm:pt modelId="{540BB349-92AE-4F34-A35A-38C07736C239}" type="pres">
      <dgm:prSet presAssocID="{3E845AC3-B840-47CC-864E-DE080A949BDC}" presName="sibTrans" presStyleLbl="sibTrans2D1" presStyleIdx="0" presStyleCnt="3"/>
      <dgm:spPr/>
    </dgm:pt>
    <dgm:pt modelId="{4FC8622E-328D-4F78-8D07-4199E611FEEF}" type="pres">
      <dgm:prSet presAssocID="{3E845AC3-B840-47CC-864E-DE080A949BDC}" presName="connectorText" presStyleLbl="sibTrans2D1" presStyleIdx="0" presStyleCnt="3"/>
      <dgm:spPr/>
    </dgm:pt>
    <dgm:pt modelId="{3331B1D6-CA97-443A-A65F-C811AFD3995B}" type="pres">
      <dgm:prSet presAssocID="{84DCCF5D-2B9D-4B66-9673-1B01775295C4}" presName="node" presStyleLbl="node1" presStyleIdx="1" presStyleCnt="4" custScaleX="136189" custScaleY="201488">
        <dgm:presLayoutVars>
          <dgm:bulletEnabled val="1"/>
        </dgm:presLayoutVars>
      </dgm:prSet>
      <dgm:spPr/>
    </dgm:pt>
    <dgm:pt modelId="{F9ECA1CA-0B40-4605-8A41-C2CE92B9F6F1}" type="pres">
      <dgm:prSet presAssocID="{C5EF576F-F2C3-4E48-A1B1-CE329FA39415}" presName="sibTrans" presStyleLbl="sibTrans2D1" presStyleIdx="1" presStyleCnt="3"/>
      <dgm:spPr/>
    </dgm:pt>
    <dgm:pt modelId="{5988DA88-3500-4485-8E06-6857B25E1E9F}" type="pres">
      <dgm:prSet presAssocID="{C5EF576F-F2C3-4E48-A1B1-CE329FA39415}" presName="connectorText" presStyleLbl="sibTrans2D1" presStyleIdx="1" presStyleCnt="3"/>
      <dgm:spPr/>
    </dgm:pt>
    <dgm:pt modelId="{F8702A4D-0B07-428E-8EEF-03C8A814E1F6}" type="pres">
      <dgm:prSet presAssocID="{ACD5E8EC-6ABC-4DB4-8A93-2156E785CC57}" presName="node" presStyleLbl="node1" presStyleIdx="2" presStyleCnt="4" custScaleX="136189" custScaleY="201488">
        <dgm:presLayoutVars>
          <dgm:bulletEnabled val="1"/>
        </dgm:presLayoutVars>
      </dgm:prSet>
      <dgm:spPr/>
    </dgm:pt>
    <dgm:pt modelId="{11896E54-9C8B-4283-BB29-0FDF0A428DC1}" type="pres">
      <dgm:prSet presAssocID="{9BCC718A-D7B0-40FA-9DD4-1FD7688653C0}" presName="sibTrans" presStyleLbl="sibTrans2D1" presStyleIdx="2" presStyleCnt="3"/>
      <dgm:spPr/>
    </dgm:pt>
    <dgm:pt modelId="{CAF317C2-207E-49F3-A37E-D0F471D4F346}" type="pres">
      <dgm:prSet presAssocID="{9BCC718A-D7B0-40FA-9DD4-1FD7688653C0}" presName="connectorText" presStyleLbl="sibTrans2D1" presStyleIdx="2" presStyleCnt="3"/>
      <dgm:spPr/>
    </dgm:pt>
    <dgm:pt modelId="{0976482D-59A5-43A5-82B8-88F537FA8160}" type="pres">
      <dgm:prSet presAssocID="{C4EC1458-F220-4D8B-8A3B-EE2FA68960D4}" presName="node" presStyleLbl="node1" presStyleIdx="3" presStyleCnt="4" custScaleX="136189" custScaleY="201488">
        <dgm:presLayoutVars>
          <dgm:bulletEnabled val="1"/>
        </dgm:presLayoutVars>
      </dgm:prSet>
      <dgm:spPr/>
    </dgm:pt>
  </dgm:ptLst>
  <dgm:cxnLst>
    <dgm:cxn modelId="{EE414B67-A17F-4612-945C-A343D8CC2646}" type="presOf" srcId="{C4EC1458-F220-4D8B-8A3B-EE2FA68960D4}" destId="{0976482D-59A5-43A5-82B8-88F537FA8160}" srcOrd="0" destOrd="0" presId="urn:microsoft.com/office/officeart/2005/8/layout/process1"/>
    <dgm:cxn modelId="{579EF848-5423-4748-8A9F-FA1BD9BD0021}" srcId="{EA69632C-33BF-42BF-B7A8-0F90FA9BB309}" destId="{EE98487B-8DAC-4042-89CC-E88E23A329C6}" srcOrd="0" destOrd="0" parTransId="{5B726847-4900-4773-AAB6-F1C5DA6049E9}" sibTransId="{3E845AC3-B840-47CC-864E-DE080A949BDC}"/>
    <dgm:cxn modelId="{52A3D54E-A12E-406F-906F-F59CAAD57C5D}" srcId="{EA69632C-33BF-42BF-B7A8-0F90FA9BB309}" destId="{C4EC1458-F220-4D8B-8A3B-EE2FA68960D4}" srcOrd="3" destOrd="0" parTransId="{E673ED96-41D3-4213-A360-F0075AE2850B}" sibTransId="{744F396C-D952-4554-9C62-208FBAB70F8E}"/>
    <dgm:cxn modelId="{9D02D857-D2EA-4EE1-9443-06C07C22C8DC}" type="presOf" srcId="{3E845AC3-B840-47CC-864E-DE080A949BDC}" destId="{4FC8622E-328D-4F78-8D07-4199E611FEEF}" srcOrd="1" destOrd="0" presId="urn:microsoft.com/office/officeart/2005/8/layout/process1"/>
    <dgm:cxn modelId="{AC690658-7D3E-4928-A78F-73F731E5379D}" type="presOf" srcId="{EA69632C-33BF-42BF-B7A8-0F90FA9BB309}" destId="{5109B9EF-B733-4796-B3A2-BA63F7AE78DC}" srcOrd="0" destOrd="0" presId="urn:microsoft.com/office/officeart/2005/8/layout/process1"/>
    <dgm:cxn modelId="{5D4B8982-BCEC-4588-BCCC-877053BB5FA5}" srcId="{EA69632C-33BF-42BF-B7A8-0F90FA9BB309}" destId="{ACD5E8EC-6ABC-4DB4-8A93-2156E785CC57}" srcOrd="2" destOrd="0" parTransId="{51121E31-5336-46F4-A7F6-C0FA539CF374}" sibTransId="{9BCC718A-D7B0-40FA-9DD4-1FD7688653C0}"/>
    <dgm:cxn modelId="{E0542B86-FB3C-4EE1-B248-D146DAC91ED8}" type="presOf" srcId="{3E845AC3-B840-47CC-864E-DE080A949BDC}" destId="{540BB349-92AE-4F34-A35A-38C07736C239}" srcOrd="0" destOrd="0" presId="urn:microsoft.com/office/officeart/2005/8/layout/process1"/>
    <dgm:cxn modelId="{F12DCA86-9D49-4B7E-93B2-22ED0B77920E}" srcId="{EA69632C-33BF-42BF-B7A8-0F90FA9BB309}" destId="{84DCCF5D-2B9D-4B66-9673-1B01775295C4}" srcOrd="1" destOrd="0" parTransId="{AD8E2ABA-3A23-47CC-B40B-97AAD2F7DEBB}" sibTransId="{C5EF576F-F2C3-4E48-A1B1-CE329FA39415}"/>
    <dgm:cxn modelId="{78C86C8A-287F-4EB1-B581-64086D0BC69C}" type="presOf" srcId="{EE98487B-8DAC-4042-89CC-E88E23A329C6}" destId="{48BE974A-DF1C-46DC-8E35-9C23E655114A}" srcOrd="0" destOrd="0" presId="urn:microsoft.com/office/officeart/2005/8/layout/process1"/>
    <dgm:cxn modelId="{30008F93-E8BD-43A7-A288-74BA04B5E759}" type="presOf" srcId="{84DCCF5D-2B9D-4B66-9673-1B01775295C4}" destId="{3331B1D6-CA97-443A-A65F-C811AFD3995B}" srcOrd="0" destOrd="0" presId="urn:microsoft.com/office/officeart/2005/8/layout/process1"/>
    <dgm:cxn modelId="{B2DACF9A-ADEE-4446-9C34-915EB0A30CF1}" type="presOf" srcId="{C5EF576F-F2C3-4E48-A1B1-CE329FA39415}" destId="{5988DA88-3500-4485-8E06-6857B25E1E9F}" srcOrd="1" destOrd="0" presId="urn:microsoft.com/office/officeart/2005/8/layout/process1"/>
    <dgm:cxn modelId="{3F1462D5-F932-44CF-B165-274656DC025C}" type="presOf" srcId="{C5EF576F-F2C3-4E48-A1B1-CE329FA39415}" destId="{F9ECA1CA-0B40-4605-8A41-C2CE92B9F6F1}" srcOrd="0" destOrd="0" presId="urn:microsoft.com/office/officeart/2005/8/layout/process1"/>
    <dgm:cxn modelId="{BF5CFFD5-4F44-49AF-87AC-95E4DCE30203}" type="presOf" srcId="{9BCC718A-D7B0-40FA-9DD4-1FD7688653C0}" destId="{11896E54-9C8B-4283-BB29-0FDF0A428DC1}" srcOrd="0" destOrd="0" presId="urn:microsoft.com/office/officeart/2005/8/layout/process1"/>
    <dgm:cxn modelId="{27D9EBE0-C90C-4318-8C9A-C3CAE6933A6F}" type="presOf" srcId="{ACD5E8EC-6ABC-4DB4-8A93-2156E785CC57}" destId="{F8702A4D-0B07-428E-8EEF-03C8A814E1F6}" srcOrd="0" destOrd="0" presId="urn:microsoft.com/office/officeart/2005/8/layout/process1"/>
    <dgm:cxn modelId="{AD887BFB-8173-4BE6-8598-BB0B8E8EAB40}" type="presOf" srcId="{9BCC718A-D7B0-40FA-9DD4-1FD7688653C0}" destId="{CAF317C2-207E-49F3-A37E-D0F471D4F346}" srcOrd="1" destOrd="0" presId="urn:microsoft.com/office/officeart/2005/8/layout/process1"/>
    <dgm:cxn modelId="{52E49A5D-9189-46FC-9E09-4100F42EC8B1}" type="presParOf" srcId="{5109B9EF-B733-4796-B3A2-BA63F7AE78DC}" destId="{48BE974A-DF1C-46DC-8E35-9C23E655114A}" srcOrd="0" destOrd="0" presId="urn:microsoft.com/office/officeart/2005/8/layout/process1"/>
    <dgm:cxn modelId="{E4326300-D137-4A46-87EA-B7F1241C96D8}" type="presParOf" srcId="{5109B9EF-B733-4796-B3A2-BA63F7AE78DC}" destId="{540BB349-92AE-4F34-A35A-38C07736C239}" srcOrd="1" destOrd="0" presId="urn:microsoft.com/office/officeart/2005/8/layout/process1"/>
    <dgm:cxn modelId="{A9BB0BA9-CEAE-48EE-AD67-65DF7EA95896}" type="presParOf" srcId="{540BB349-92AE-4F34-A35A-38C07736C239}" destId="{4FC8622E-328D-4F78-8D07-4199E611FEEF}" srcOrd="0" destOrd="0" presId="urn:microsoft.com/office/officeart/2005/8/layout/process1"/>
    <dgm:cxn modelId="{9F74ECB5-5A89-4B7B-8797-617C3E6F328D}" type="presParOf" srcId="{5109B9EF-B733-4796-B3A2-BA63F7AE78DC}" destId="{3331B1D6-CA97-443A-A65F-C811AFD3995B}" srcOrd="2" destOrd="0" presId="urn:microsoft.com/office/officeart/2005/8/layout/process1"/>
    <dgm:cxn modelId="{8D498C7E-431A-4A9A-BD51-F77D4F906659}" type="presParOf" srcId="{5109B9EF-B733-4796-B3A2-BA63F7AE78DC}" destId="{F9ECA1CA-0B40-4605-8A41-C2CE92B9F6F1}" srcOrd="3" destOrd="0" presId="urn:microsoft.com/office/officeart/2005/8/layout/process1"/>
    <dgm:cxn modelId="{BA498FFB-BEA0-492C-AA40-E1EC90A41EEA}" type="presParOf" srcId="{F9ECA1CA-0B40-4605-8A41-C2CE92B9F6F1}" destId="{5988DA88-3500-4485-8E06-6857B25E1E9F}" srcOrd="0" destOrd="0" presId="urn:microsoft.com/office/officeart/2005/8/layout/process1"/>
    <dgm:cxn modelId="{528CD0A1-DF57-4FD3-BF62-D84F98297B38}" type="presParOf" srcId="{5109B9EF-B733-4796-B3A2-BA63F7AE78DC}" destId="{F8702A4D-0B07-428E-8EEF-03C8A814E1F6}" srcOrd="4" destOrd="0" presId="urn:microsoft.com/office/officeart/2005/8/layout/process1"/>
    <dgm:cxn modelId="{2294DEED-5E3E-4216-8DA2-9CC18B9E9E55}" type="presParOf" srcId="{5109B9EF-B733-4796-B3A2-BA63F7AE78DC}" destId="{11896E54-9C8B-4283-BB29-0FDF0A428DC1}" srcOrd="5" destOrd="0" presId="urn:microsoft.com/office/officeart/2005/8/layout/process1"/>
    <dgm:cxn modelId="{0A65826C-A1E0-49DF-A522-F28BF85A3237}" type="presParOf" srcId="{11896E54-9C8B-4283-BB29-0FDF0A428DC1}" destId="{CAF317C2-207E-49F3-A37E-D0F471D4F346}" srcOrd="0" destOrd="0" presId="urn:microsoft.com/office/officeart/2005/8/layout/process1"/>
    <dgm:cxn modelId="{F1E28177-5340-4D23-B989-AB54B39F1EBE}" type="presParOf" srcId="{5109B9EF-B733-4796-B3A2-BA63F7AE78DC}" destId="{0976482D-59A5-43A5-82B8-88F537FA816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2B470-004A-4496-A774-58F56888869F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6CF7C1-0A6E-4CB4-8EEB-EEEAD3C241B5}">
      <dgm:prSet/>
      <dgm:spPr/>
      <dgm:t>
        <a:bodyPr/>
        <a:lstStyle/>
        <a:p>
          <a:r>
            <a:rPr lang="en-GB" dirty="0"/>
            <a:t>Moving debate </a:t>
          </a:r>
          <a:endParaRPr lang="en-US" dirty="0"/>
        </a:p>
      </dgm:t>
    </dgm:pt>
    <dgm:pt modelId="{D008091C-B51F-4274-8D7C-A82D43DAD765}" type="parTrans" cxnId="{B11A3A45-AFB0-40F0-9BA8-6A894CB2BF04}">
      <dgm:prSet/>
      <dgm:spPr/>
      <dgm:t>
        <a:bodyPr/>
        <a:lstStyle/>
        <a:p>
          <a:endParaRPr lang="en-US"/>
        </a:p>
      </dgm:t>
    </dgm:pt>
    <dgm:pt modelId="{0E491A98-CA22-4AE4-AB40-EC18BC588564}" type="sibTrans" cxnId="{B11A3A45-AFB0-40F0-9BA8-6A894CB2BF04}">
      <dgm:prSet/>
      <dgm:spPr/>
      <dgm:t>
        <a:bodyPr/>
        <a:lstStyle/>
        <a:p>
          <a:endParaRPr lang="en-US"/>
        </a:p>
      </dgm:t>
    </dgm:pt>
    <dgm:pt modelId="{1CFDE576-5F23-4106-AAE0-A7D2E5B0FF15}">
      <dgm:prSet/>
      <dgm:spPr/>
      <dgm:t>
        <a:bodyPr/>
        <a:lstStyle/>
        <a:p>
          <a:r>
            <a:rPr lang="en-GB" dirty="0"/>
            <a:t>Lifelines or timelines</a:t>
          </a:r>
          <a:endParaRPr lang="en-US" dirty="0"/>
        </a:p>
      </dgm:t>
    </dgm:pt>
    <dgm:pt modelId="{7CF5526A-D46D-4DF6-9024-8BEFF3CEB42D}" type="parTrans" cxnId="{36D56C70-76CC-4C8E-98BB-5C241F073F7B}">
      <dgm:prSet/>
      <dgm:spPr/>
      <dgm:t>
        <a:bodyPr/>
        <a:lstStyle/>
        <a:p>
          <a:endParaRPr lang="en-US"/>
        </a:p>
      </dgm:t>
    </dgm:pt>
    <dgm:pt modelId="{8736CBEE-2DF9-4B15-9B5F-FD95512AF906}" type="sibTrans" cxnId="{36D56C70-76CC-4C8E-98BB-5C241F073F7B}">
      <dgm:prSet/>
      <dgm:spPr/>
      <dgm:t>
        <a:bodyPr/>
        <a:lstStyle/>
        <a:p>
          <a:endParaRPr lang="en-US"/>
        </a:p>
      </dgm:t>
    </dgm:pt>
    <dgm:pt modelId="{ADE46349-82C9-4107-A7A2-8B1D683FF325}">
      <dgm:prSet/>
      <dgm:spPr/>
      <dgm:t>
        <a:bodyPr/>
        <a:lstStyle/>
        <a:p>
          <a:r>
            <a:rPr lang="en-GB" dirty="0"/>
            <a:t>Voting </a:t>
          </a:r>
          <a:endParaRPr lang="en-US" dirty="0"/>
        </a:p>
      </dgm:t>
    </dgm:pt>
    <dgm:pt modelId="{29818CA9-DA87-4F2C-9D1F-19D846E50C97}" type="parTrans" cxnId="{ADA8E426-DE95-49D0-8A8F-71AD9E69A2D2}">
      <dgm:prSet/>
      <dgm:spPr/>
      <dgm:t>
        <a:bodyPr/>
        <a:lstStyle/>
        <a:p>
          <a:endParaRPr lang="en-US"/>
        </a:p>
      </dgm:t>
    </dgm:pt>
    <dgm:pt modelId="{801412DA-B025-4AFD-8501-906CB326D7A9}" type="sibTrans" cxnId="{ADA8E426-DE95-49D0-8A8F-71AD9E69A2D2}">
      <dgm:prSet/>
      <dgm:spPr/>
      <dgm:t>
        <a:bodyPr/>
        <a:lstStyle/>
        <a:p>
          <a:endParaRPr lang="en-US"/>
        </a:p>
      </dgm:t>
    </dgm:pt>
    <dgm:pt modelId="{7283355D-3007-4EC5-927D-87CF6F91B050}">
      <dgm:prSet/>
      <dgm:spPr/>
      <dgm:t>
        <a:bodyPr/>
        <a:lstStyle/>
        <a:p>
          <a:r>
            <a:rPr lang="en-GB" dirty="0"/>
            <a:t>Silent discussion</a:t>
          </a:r>
          <a:endParaRPr lang="en-US" dirty="0"/>
        </a:p>
      </dgm:t>
    </dgm:pt>
    <dgm:pt modelId="{DAB07F74-A7B2-47F0-A5A2-66F40646E776}" type="parTrans" cxnId="{3BC64D9B-0D1A-428D-A979-57E72E04A947}">
      <dgm:prSet/>
      <dgm:spPr/>
      <dgm:t>
        <a:bodyPr/>
        <a:lstStyle/>
        <a:p>
          <a:endParaRPr lang="en-US"/>
        </a:p>
      </dgm:t>
    </dgm:pt>
    <dgm:pt modelId="{4EA46B65-BD7B-4024-A8DC-A2CC2DE6399A}" type="sibTrans" cxnId="{3BC64D9B-0D1A-428D-A979-57E72E04A947}">
      <dgm:prSet/>
      <dgm:spPr/>
      <dgm:t>
        <a:bodyPr/>
        <a:lstStyle/>
        <a:p>
          <a:endParaRPr lang="en-US"/>
        </a:p>
      </dgm:t>
    </dgm:pt>
    <dgm:pt modelId="{7F886760-E968-4747-B483-A3D4D4DD2C17}">
      <dgm:prSet/>
      <dgm:spPr/>
      <dgm:t>
        <a:bodyPr/>
        <a:lstStyle/>
        <a:p>
          <a:r>
            <a:rPr lang="en-US" dirty="0"/>
            <a:t>Suggestion box</a:t>
          </a:r>
        </a:p>
      </dgm:t>
    </dgm:pt>
    <dgm:pt modelId="{B2EDEA42-B6C5-4386-B61B-6E541E5C8C23}" type="parTrans" cxnId="{81C26B95-27C5-4C12-87AB-F7938D79115B}">
      <dgm:prSet/>
      <dgm:spPr/>
      <dgm:t>
        <a:bodyPr/>
        <a:lstStyle/>
        <a:p>
          <a:endParaRPr lang="en-IE"/>
        </a:p>
      </dgm:t>
    </dgm:pt>
    <dgm:pt modelId="{DD94C88D-0A16-4E7B-984A-3F66FA0A5590}" type="sibTrans" cxnId="{81C26B95-27C5-4C12-87AB-F7938D79115B}">
      <dgm:prSet/>
      <dgm:spPr/>
      <dgm:t>
        <a:bodyPr/>
        <a:lstStyle/>
        <a:p>
          <a:endParaRPr lang="en-IE"/>
        </a:p>
      </dgm:t>
    </dgm:pt>
    <dgm:pt modelId="{CC544B1B-BF3E-4DEB-94A0-978651CA9FFD}">
      <dgm:prSet/>
      <dgm:spPr/>
      <dgm:t>
        <a:bodyPr/>
        <a:lstStyle/>
        <a:p>
          <a:r>
            <a:rPr lang="en-US" dirty="0"/>
            <a:t>Survey</a:t>
          </a:r>
        </a:p>
      </dgm:t>
    </dgm:pt>
    <dgm:pt modelId="{75627F7A-8884-47A4-AA3C-29C627524B23}" type="parTrans" cxnId="{0742A983-7037-4730-BEDA-21D3CFF413C8}">
      <dgm:prSet/>
      <dgm:spPr/>
      <dgm:t>
        <a:bodyPr/>
        <a:lstStyle/>
        <a:p>
          <a:endParaRPr lang="en-IE"/>
        </a:p>
      </dgm:t>
    </dgm:pt>
    <dgm:pt modelId="{6513999D-7B87-4033-9D47-9E31CB71B81F}" type="sibTrans" cxnId="{0742A983-7037-4730-BEDA-21D3CFF413C8}">
      <dgm:prSet/>
      <dgm:spPr/>
      <dgm:t>
        <a:bodyPr/>
        <a:lstStyle/>
        <a:p>
          <a:endParaRPr lang="en-IE"/>
        </a:p>
      </dgm:t>
    </dgm:pt>
    <dgm:pt modelId="{9569C9A3-6613-462B-B865-217AD95DB8C4}">
      <dgm:prSet/>
      <dgm:spPr/>
      <dgm:t>
        <a:bodyPr/>
        <a:lstStyle/>
        <a:p>
          <a:r>
            <a:rPr lang="en-US" dirty="0"/>
            <a:t>Workshop </a:t>
          </a:r>
        </a:p>
      </dgm:t>
    </dgm:pt>
    <dgm:pt modelId="{597149C1-1CB7-4B7B-830B-7D48C0007ED6}" type="parTrans" cxnId="{919F2C6B-B48A-4972-88B3-0FF5C80D62B4}">
      <dgm:prSet/>
      <dgm:spPr/>
      <dgm:t>
        <a:bodyPr/>
        <a:lstStyle/>
        <a:p>
          <a:endParaRPr lang="en-IE"/>
        </a:p>
      </dgm:t>
    </dgm:pt>
    <dgm:pt modelId="{E1F478AB-CB3D-4D68-BF80-CFC7B689222D}" type="sibTrans" cxnId="{919F2C6B-B48A-4972-88B3-0FF5C80D62B4}">
      <dgm:prSet/>
      <dgm:spPr/>
      <dgm:t>
        <a:bodyPr/>
        <a:lstStyle/>
        <a:p>
          <a:endParaRPr lang="en-IE"/>
        </a:p>
      </dgm:t>
    </dgm:pt>
    <dgm:pt modelId="{5BD93DEC-A2FC-4FD8-A818-6474C4E3699D}">
      <dgm:prSet/>
      <dgm:spPr/>
      <dgm:t>
        <a:bodyPr/>
        <a:lstStyle/>
        <a:p>
          <a:r>
            <a:rPr lang="en-US" dirty="0"/>
            <a:t>Feedback sheets</a:t>
          </a:r>
        </a:p>
      </dgm:t>
    </dgm:pt>
    <dgm:pt modelId="{7049F794-26B8-40DB-881D-E1B8FF660249}" type="parTrans" cxnId="{15B56F75-2133-4AF4-BB4F-B2FB3D4A0440}">
      <dgm:prSet/>
      <dgm:spPr/>
      <dgm:t>
        <a:bodyPr/>
        <a:lstStyle/>
        <a:p>
          <a:endParaRPr lang="en-IE"/>
        </a:p>
      </dgm:t>
    </dgm:pt>
    <dgm:pt modelId="{63E82E63-F3D7-4160-A95E-37FCF5E9E13C}" type="sibTrans" cxnId="{15B56F75-2133-4AF4-BB4F-B2FB3D4A0440}">
      <dgm:prSet/>
      <dgm:spPr/>
      <dgm:t>
        <a:bodyPr/>
        <a:lstStyle/>
        <a:p>
          <a:endParaRPr lang="en-IE"/>
        </a:p>
      </dgm:t>
    </dgm:pt>
    <dgm:pt modelId="{F82535A8-FC5D-45DB-BD73-58684ED8B7F1}" type="pres">
      <dgm:prSet presAssocID="{DFD2B470-004A-4496-A774-58F56888869F}" presName="diagram" presStyleCnt="0">
        <dgm:presLayoutVars>
          <dgm:dir/>
          <dgm:resizeHandles val="exact"/>
        </dgm:presLayoutVars>
      </dgm:prSet>
      <dgm:spPr/>
    </dgm:pt>
    <dgm:pt modelId="{DDB31117-4FEC-4054-AEC4-A4054A7F9019}" type="pres">
      <dgm:prSet presAssocID="{7F886760-E968-4747-B483-A3D4D4DD2C17}" presName="node" presStyleLbl="node1" presStyleIdx="0" presStyleCnt="8">
        <dgm:presLayoutVars>
          <dgm:bulletEnabled val="1"/>
        </dgm:presLayoutVars>
      </dgm:prSet>
      <dgm:spPr/>
    </dgm:pt>
    <dgm:pt modelId="{F1A74A7D-C8AC-42DF-961C-85C6849A18FA}" type="pres">
      <dgm:prSet presAssocID="{DD94C88D-0A16-4E7B-984A-3F66FA0A5590}" presName="sibTrans" presStyleCnt="0"/>
      <dgm:spPr/>
    </dgm:pt>
    <dgm:pt modelId="{F004B2B7-0239-40D9-9A55-B23A33F98C53}" type="pres">
      <dgm:prSet presAssocID="{CC544B1B-BF3E-4DEB-94A0-978651CA9FFD}" presName="node" presStyleLbl="node1" presStyleIdx="1" presStyleCnt="8">
        <dgm:presLayoutVars>
          <dgm:bulletEnabled val="1"/>
        </dgm:presLayoutVars>
      </dgm:prSet>
      <dgm:spPr/>
    </dgm:pt>
    <dgm:pt modelId="{30037E44-2489-499D-BA4A-7F39BF5E97E2}" type="pres">
      <dgm:prSet presAssocID="{6513999D-7B87-4033-9D47-9E31CB71B81F}" presName="sibTrans" presStyleCnt="0"/>
      <dgm:spPr/>
    </dgm:pt>
    <dgm:pt modelId="{91DC71F5-C42E-4759-ADA5-65EEAADC49F0}" type="pres">
      <dgm:prSet presAssocID="{9569C9A3-6613-462B-B865-217AD95DB8C4}" presName="node" presStyleLbl="node1" presStyleIdx="2" presStyleCnt="8">
        <dgm:presLayoutVars>
          <dgm:bulletEnabled val="1"/>
        </dgm:presLayoutVars>
      </dgm:prSet>
      <dgm:spPr/>
    </dgm:pt>
    <dgm:pt modelId="{698DDE00-6282-459D-B52A-E7D7FDEE8FC7}" type="pres">
      <dgm:prSet presAssocID="{E1F478AB-CB3D-4D68-BF80-CFC7B689222D}" presName="sibTrans" presStyleCnt="0"/>
      <dgm:spPr/>
    </dgm:pt>
    <dgm:pt modelId="{B9DFB483-A361-42B4-8CCC-F411B7B0985F}" type="pres">
      <dgm:prSet presAssocID="{5BD93DEC-A2FC-4FD8-A818-6474C4E3699D}" presName="node" presStyleLbl="node1" presStyleIdx="3" presStyleCnt="8">
        <dgm:presLayoutVars>
          <dgm:bulletEnabled val="1"/>
        </dgm:presLayoutVars>
      </dgm:prSet>
      <dgm:spPr/>
    </dgm:pt>
    <dgm:pt modelId="{71CDF6A2-1341-403D-8BD0-1F7D9D0A4231}" type="pres">
      <dgm:prSet presAssocID="{63E82E63-F3D7-4160-A95E-37FCF5E9E13C}" presName="sibTrans" presStyleCnt="0"/>
      <dgm:spPr/>
    </dgm:pt>
    <dgm:pt modelId="{FF0222AF-3847-481B-82AA-46491BCDE5FD}" type="pres">
      <dgm:prSet presAssocID="{786CF7C1-0A6E-4CB4-8EEB-EEEAD3C241B5}" presName="node" presStyleLbl="node1" presStyleIdx="4" presStyleCnt="8">
        <dgm:presLayoutVars>
          <dgm:bulletEnabled val="1"/>
        </dgm:presLayoutVars>
      </dgm:prSet>
      <dgm:spPr/>
    </dgm:pt>
    <dgm:pt modelId="{9FA358A7-8004-48AB-856E-233F09461C70}" type="pres">
      <dgm:prSet presAssocID="{0E491A98-CA22-4AE4-AB40-EC18BC588564}" presName="sibTrans" presStyleCnt="0"/>
      <dgm:spPr/>
    </dgm:pt>
    <dgm:pt modelId="{05C64A5A-F497-4B27-9CCA-589EEA5EC61E}" type="pres">
      <dgm:prSet presAssocID="{1CFDE576-5F23-4106-AAE0-A7D2E5B0FF15}" presName="node" presStyleLbl="node1" presStyleIdx="5" presStyleCnt="8">
        <dgm:presLayoutVars>
          <dgm:bulletEnabled val="1"/>
        </dgm:presLayoutVars>
      </dgm:prSet>
      <dgm:spPr/>
    </dgm:pt>
    <dgm:pt modelId="{D22FB579-7DFA-4C13-A1B0-1AE721A8AE5B}" type="pres">
      <dgm:prSet presAssocID="{8736CBEE-2DF9-4B15-9B5F-FD95512AF906}" presName="sibTrans" presStyleCnt="0"/>
      <dgm:spPr/>
    </dgm:pt>
    <dgm:pt modelId="{6C20C4EC-4A65-472E-93B0-27F4CB1ED30D}" type="pres">
      <dgm:prSet presAssocID="{ADE46349-82C9-4107-A7A2-8B1D683FF325}" presName="node" presStyleLbl="node1" presStyleIdx="6" presStyleCnt="8">
        <dgm:presLayoutVars>
          <dgm:bulletEnabled val="1"/>
        </dgm:presLayoutVars>
      </dgm:prSet>
      <dgm:spPr/>
    </dgm:pt>
    <dgm:pt modelId="{A6252FFC-7414-4D60-AC34-4B6E93491BE3}" type="pres">
      <dgm:prSet presAssocID="{801412DA-B025-4AFD-8501-906CB326D7A9}" presName="sibTrans" presStyleCnt="0"/>
      <dgm:spPr/>
    </dgm:pt>
    <dgm:pt modelId="{E627188B-6C1D-45F5-A2AC-5C8F0EDA4C88}" type="pres">
      <dgm:prSet presAssocID="{7283355D-3007-4EC5-927D-87CF6F91B050}" presName="node" presStyleLbl="node1" presStyleIdx="7" presStyleCnt="8">
        <dgm:presLayoutVars>
          <dgm:bulletEnabled val="1"/>
        </dgm:presLayoutVars>
      </dgm:prSet>
      <dgm:spPr/>
    </dgm:pt>
  </dgm:ptLst>
  <dgm:cxnLst>
    <dgm:cxn modelId="{72511C0A-A4F0-4076-8764-1348AF93F3CB}" type="presOf" srcId="{7F886760-E968-4747-B483-A3D4D4DD2C17}" destId="{DDB31117-4FEC-4054-AEC4-A4054A7F9019}" srcOrd="0" destOrd="0" presId="urn:microsoft.com/office/officeart/2005/8/layout/default"/>
    <dgm:cxn modelId="{ADA8E426-DE95-49D0-8A8F-71AD9E69A2D2}" srcId="{DFD2B470-004A-4496-A774-58F56888869F}" destId="{ADE46349-82C9-4107-A7A2-8B1D683FF325}" srcOrd="6" destOrd="0" parTransId="{29818CA9-DA87-4F2C-9D1F-19D846E50C97}" sibTransId="{801412DA-B025-4AFD-8501-906CB326D7A9}"/>
    <dgm:cxn modelId="{FD830F29-F745-40A4-A17A-05955C06040B}" type="presOf" srcId="{9569C9A3-6613-462B-B865-217AD95DB8C4}" destId="{91DC71F5-C42E-4759-ADA5-65EEAADC49F0}" srcOrd="0" destOrd="0" presId="urn:microsoft.com/office/officeart/2005/8/layout/default"/>
    <dgm:cxn modelId="{B11A3A45-AFB0-40F0-9BA8-6A894CB2BF04}" srcId="{DFD2B470-004A-4496-A774-58F56888869F}" destId="{786CF7C1-0A6E-4CB4-8EEB-EEEAD3C241B5}" srcOrd="4" destOrd="0" parTransId="{D008091C-B51F-4274-8D7C-A82D43DAD765}" sibTransId="{0E491A98-CA22-4AE4-AB40-EC18BC588564}"/>
    <dgm:cxn modelId="{919F2C6B-B48A-4972-88B3-0FF5C80D62B4}" srcId="{DFD2B470-004A-4496-A774-58F56888869F}" destId="{9569C9A3-6613-462B-B865-217AD95DB8C4}" srcOrd="2" destOrd="0" parTransId="{597149C1-1CB7-4B7B-830B-7D48C0007ED6}" sibTransId="{E1F478AB-CB3D-4D68-BF80-CFC7B689222D}"/>
    <dgm:cxn modelId="{1F707F4B-C83F-4DC2-9F60-7AE3F4654541}" type="presOf" srcId="{DFD2B470-004A-4496-A774-58F56888869F}" destId="{F82535A8-FC5D-45DB-BD73-58684ED8B7F1}" srcOrd="0" destOrd="0" presId="urn:microsoft.com/office/officeart/2005/8/layout/default"/>
    <dgm:cxn modelId="{36D56C70-76CC-4C8E-98BB-5C241F073F7B}" srcId="{DFD2B470-004A-4496-A774-58F56888869F}" destId="{1CFDE576-5F23-4106-AAE0-A7D2E5B0FF15}" srcOrd="5" destOrd="0" parTransId="{7CF5526A-D46D-4DF6-9024-8BEFF3CEB42D}" sibTransId="{8736CBEE-2DF9-4B15-9B5F-FD95512AF906}"/>
    <dgm:cxn modelId="{15B56F75-2133-4AF4-BB4F-B2FB3D4A0440}" srcId="{DFD2B470-004A-4496-A774-58F56888869F}" destId="{5BD93DEC-A2FC-4FD8-A818-6474C4E3699D}" srcOrd="3" destOrd="0" parTransId="{7049F794-26B8-40DB-881D-E1B8FF660249}" sibTransId="{63E82E63-F3D7-4160-A95E-37FCF5E9E13C}"/>
    <dgm:cxn modelId="{7594CD76-D534-4DC3-9C0B-635364654FAC}" type="presOf" srcId="{5BD93DEC-A2FC-4FD8-A818-6474C4E3699D}" destId="{B9DFB483-A361-42B4-8CCC-F411B7B0985F}" srcOrd="0" destOrd="0" presId="urn:microsoft.com/office/officeart/2005/8/layout/default"/>
    <dgm:cxn modelId="{0742A983-7037-4730-BEDA-21D3CFF413C8}" srcId="{DFD2B470-004A-4496-A774-58F56888869F}" destId="{CC544B1B-BF3E-4DEB-94A0-978651CA9FFD}" srcOrd="1" destOrd="0" parTransId="{75627F7A-8884-47A4-AA3C-29C627524B23}" sibTransId="{6513999D-7B87-4033-9D47-9E31CB71B81F}"/>
    <dgm:cxn modelId="{81C26B95-27C5-4C12-87AB-F7938D79115B}" srcId="{DFD2B470-004A-4496-A774-58F56888869F}" destId="{7F886760-E968-4747-B483-A3D4D4DD2C17}" srcOrd="0" destOrd="0" parTransId="{B2EDEA42-B6C5-4386-B61B-6E541E5C8C23}" sibTransId="{DD94C88D-0A16-4E7B-984A-3F66FA0A5590}"/>
    <dgm:cxn modelId="{3BC64D9B-0D1A-428D-A979-57E72E04A947}" srcId="{DFD2B470-004A-4496-A774-58F56888869F}" destId="{7283355D-3007-4EC5-927D-87CF6F91B050}" srcOrd="7" destOrd="0" parTransId="{DAB07F74-A7B2-47F0-A5A2-66F40646E776}" sibTransId="{4EA46B65-BD7B-4024-A8DC-A2CC2DE6399A}"/>
    <dgm:cxn modelId="{1EFFA1C2-C100-4BE7-8756-A4D5CCCFF153}" type="presOf" srcId="{1CFDE576-5F23-4106-AAE0-A7D2E5B0FF15}" destId="{05C64A5A-F497-4B27-9CCA-589EEA5EC61E}" srcOrd="0" destOrd="0" presId="urn:microsoft.com/office/officeart/2005/8/layout/default"/>
    <dgm:cxn modelId="{FDF17CED-BC99-4A9D-9956-93B7F246DB11}" type="presOf" srcId="{ADE46349-82C9-4107-A7A2-8B1D683FF325}" destId="{6C20C4EC-4A65-472E-93B0-27F4CB1ED30D}" srcOrd="0" destOrd="0" presId="urn:microsoft.com/office/officeart/2005/8/layout/default"/>
    <dgm:cxn modelId="{96B0AAF1-388A-4120-8BAB-C26240F62D6A}" type="presOf" srcId="{7283355D-3007-4EC5-927D-87CF6F91B050}" destId="{E627188B-6C1D-45F5-A2AC-5C8F0EDA4C88}" srcOrd="0" destOrd="0" presId="urn:microsoft.com/office/officeart/2005/8/layout/default"/>
    <dgm:cxn modelId="{1C4F0FF2-86A4-47D3-9355-A9B861C476C2}" type="presOf" srcId="{786CF7C1-0A6E-4CB4-8EEB-EEEAD3C241B5}" destId="{FF0222AF-3847-481B-82AA-46491BCDE5FD}" srcOrd="0" destOrd="0" presId="urn:microsoft.com/office/officeart/2005/8/layout/default"/>
    <dgm:cxn modelId="{345202FA-A179-437F-B650-1B3594FBB602}" type="presOf" srcId="{CC544B1B-BF3E-4DEB-94A0-978651CA9FFD}" destId="{F004B2B7-0239-40D9-9A55-B23A33F98C53}" srcOrd="0" destOrd="0" presId="urn:microsoft.com/office/officeart/2005/8/layout/default"/>
    <dgm:cxn modelId="{3FC8E61D-DC2E-44A6-9AAD-CF7E58201699}" type="presParOf" srcId="{F82535A8-FC5D-45DB-BD73-58684ED8B7F1}" destId="{DDB31117-4FEC-4054-AEC4-A4054A7F9019}" srcOrd="0" destOrd="0" presId="urn:microsoft.com/office/officeart/2005/8/layout/default"/>
    <dgm:cxn modelId="{B78C3551-C032-4697-9A87-38E1F39590E3}" type="presParOf" srcId="{F82535A8-FC5D-45DB-BD73-58684ED8B7F1}" destId="{F1A74A7D-C8AC-42DF-961C-85C6849A18FA}" srcOrd="1" destOrd="0" presId="urn:microsoft.com/office/officeart/2005/8/layout/default"/>
    <dgm:cxn modelId="{6FAE5C7E-5592-4DFD-9D0A-861BC3157AB3}" type="presParOf" srcId="{F82535A8-FC5D-45DB-BD73-58684ED8B7F1}" destId="{F004B2B7-0239-40D9-9A55-B23A33F98C53}" srcOrd="2" destOrd="0" presId="urn:microsoft.com/office/officeart/2005/8/layout/default"/>
    <dgm:cxn modelId="{BF349300-83B3-4331-AAC0-30C204539780}" type="presParOf" srcId="{F82535A8-FC5D-45DB-BD73-58684ED8B7F1}" destId="{30037E44-2489-499D-BA4A-7F39BF5E97E2}" srcOrd="3" destOrd="0" presId="urn:microsoft.com/office/officeart/2005/8/layout/default"/>
    <dgm:cxn modelId="{319CAADE-DB8F-41B7-B439-9BC989D930A8}" type="presParOf" srcId="{F82535A8-FC5D-45DB-BD73-58684ED8B7F1}" destId="{91DC71F5-C42E-4759-ADA5-65EEAADC49F0}" srcOrd="4" destOrd="0" presId="urn:microsoft.com/office/officeart/2005/8/layout/default"/>
    <dgm:cxn modelId="{5767CB9C-2BC9-4F8A-A339-37CF8FC17D3E}" type="presParOf" srcId="{F82535A8-FC5D-45DB-BD73-58684ED8B7F1}" destId="{698DDE00-6282-459D-B52A-E7D7FDEE8FC7}" srcOrd="5" destOrd="0" presId="urn:microsoft.com/office/officeart/2005/8/layout/default"/>
    <dgm:cxn modelId="{20D14436-56CE-4A9D-B335-6D4276C6026D}" type="presParOf" srcId="{F82535A8-FC5D-45DB-BD73-58684ED8B7F1}" destId="{B9DFB483-A361-42B4-8CCC-F411B7B0985F}" srcOrd="6" destOrd="0" presId="urn:microsoft.com/office/officeart/2005/8/layout/default"/>
    <dgm:cxn modelId="{D3F614DE-F0E9-4B4C-B857-94C5B2213EC4}" type="presParOf" srcId="{F82535A8-FC5D-45DB-BD73-58684ED8B7F1}" destId="{71CDF6A2-1341-403D-8BD0-1F7D9D0A4231}" srcOrd="7" destOrd="0" presId="urn:microsoft.com/office/officeart/2005/8/layout/default"/>
    <dgm:cxn modelId="{DE48B1E2-D44F-416A-872E-8173999CE9FE}" type="presParOf" srcId="{F82535A8-FC5D-45DB-BD73-58684ED8B7F1}" destId="{FF0222AF-3847-481B-82AA-46491BCDE5FD}" srcOrd="8" destOrd="0" presId="urn:microsoft.com/office/officeart/2005/8/layout/default"/>
    <dgm:cxn modelId="{0963106E-F339-4F6A-9681-ACBAD5ACD713}" type="presParOf" srcId="{F82535A8-FC5D-45DB-BD73-58684ED8B7F1}" destId="{9FA358A7-8004-48AB-856E-233F09461C70}" srcOrd="9" destOrd="0" presId="urn:microsoft.com/office/officeart/2005/8/layout/default"/>
    <dgm:cxn modelId="{904CBF4F-3B98-473B-A17F-98CC6049FCDE}" type="presParOf" srcId="{F82535A8-FC5D-45DB-BD73-58684ED8B7F1}" destId="{05C64A5A-F497-4B27-9CCA-589EEA5EC61E}" srcOrd="10" destOrd="0" presId="urn:microsoft.com/office/officeart/2005/8/layout/default"/>
    <dgm:cxn modelId="{10D6882B-0A28-4CC2-AA35-CC5CCBB09ADC}" type="presParOf" srcId="{F82535A8-FC5D-45DB-BD73-58684ED8B7F1}" destId="{D22FB579-7DFA-4C13-A1B0-1AE721A8AE5B}" srcOrd="11" destOrd="0" presId="urn:microsoft.com/office/officeart/2005/8/layout/default"/>
    <dgm:cxn modelId="{B9EE265D-5F80-4081-9AE0-05D0D1A556E1}" type="presParOf" srcId="{F82535A8-FC5D-45DB-BD73-58684ED8B7F1}" destId="{6C20C4EC-4A65-472E-93B0-27F4CB1ED30D}" srcOrd="12" destOrd="0" presId="urn:microsoft.com/office/officeart/2005/8/layout/default"/>
    <dgm:cxn modelId="{139E401F-A5BD-4A78-81B3-B19455553BEE}" type="presParOf" srcId="{F82535A8-FC5D-45DB-BD73-58684ED8B7F1}" destId="{A6252FFC-7414-4D60-AC34-4B6E93491BE3}" srcOrd="13" destOrd="0" presId="urn:microsoft.com/office/officeart/2005/8/layout/default"/>
    <dgm:cxn modelId="{D6FC1753-41EB-4DA0-9B16-EDD91239F693}" type="presParOf" srcId="{F82535A8-FC5D-45DB-BD73-58684ED8B7F1}" destId="{E627188B-6C1D-45F5-A2AC-5C8F0EDA4C8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E974A-DF1C-46DC-8E35-9C23E655114A}">
      <dsp:nvSpPr>
        <dsp:cNvPr id="0" name=""/>
        <dsp:cNvSpPr/>
      </dsp:nvSpPr>
      <dsp:spPr>
        <a:xfrm>
          <a:off x="1214" y="502567"/>
          <a:ext cx="1847099" cy="409910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SPACE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Have YP’s views been actively sought?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Was there a safe space in which YP can express themselves freely?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Have steps been taken to ensure that all YP can take part? </a:t>
          </a:r>
          <a:endParaRPr lang="en-IE" sz="1600" kern="1200" dirty="0"/>
        </a:p>
      </dsp:txBody>
      <dsp:txXfrm>
        <a:off x="55314" y="556667"/>
        <a:ext cx="1738899" cy="3990901"/>
      </dsp:txXfrm>
    </dsp:sp>
    <dsp:sp modelId="{540BB349-92AE-4F34-A35A-38C07736C239}">
      <dsp:nvSpPr>
        <dsp:cNvPr id="0" name=""/>
        <dsp:cNvSpPr/>
      </dsp:nvSpPr>
      <dsp:spPr>
        <a:xfrm>
          <a:off x="1983941" y="2383940"/>
          <a:ext cx="287530" cy="336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300" kern="1200"/>
        </a:p>
      </dsp:txBody>
      <dsp:txXfrm>
        <a:off x="1983941" y="2451211"/>
        <a:ext cx="201271" cy="201814"/>
      </dsp:txXfrm>
    </dsp:sp>
    <dsp:sp modelId="{3331B1D6-CA97-443A-A65F-C811AFD3995B}">
      <dsp:nvSpPr>
        <dsp:cNvPr id="0" name=""/>
        <dsp:cNvSpPr/>
      </dsp:nvSpPr>
      <dsp:spPr>
        <a:xfrm>
          <a:off x="2390824" y="502567"/>
          <a:ext cx="1847099" cy="40991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VOICE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Have YP been given the information they need to form a view?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Do YP know that they do not have to take part?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Have YP been given a range of options as to how they might choose to express themselves?</a:t>
          </a:r>
          <a:endParaRPr lang="en-IE" sz="1600" kern="1200" dirty="0"/>
        </a:p>
      </dsp:txBody>
      <dsp:txXfrm>
        <a:off x="2444924" y="556667"/>
        <a:ext cx="1738899" cy="3990901"/>
      </dsp:txXfrm>
    </dsp:sp>
    <dsp:sp modelId="{F9ECA1CA-0B40-4605-8A41-C2CE92B9F6F1}">
      <dsp:nvSpPr>
        <dsp:cNvPr id="0" name=""/>
        <dsp:cNvSpPr/>
      </dsp:nvSpPr>
      <dsp:spPr>
        <a:xfrm>
          <a:off x="4373550" y="2383940"/>
          <a:ext cx="287530" cy="336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300" kern="1200"/>
        </a:p>
      </dsp:txBody>
      <dsp:txXfrm>
        <a:off x="4373550" y="2451211"/>
        <a:ext cx="201271" cy="201814"/>
      </dsp:txXfrm>
    </dsp:sp>
    <dsp:sp modelId="{F8702A4D-0B07-428E-8EEF-03C8A814E1F6}">
      <dsp:nvSpPr>
        <dsp:cNvPr id="0" name=""/>
        <dsp:cNvSpPr/>
      </dsp:nvSpPr>
      <dsp:spPr>
        <a:xfrm>
          <a:off x="4780433" y="502567"/>
          <a:ext cx="1847099" cy="409910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AUDIENCE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Is there a process for communicating YP’s views?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Do YP know who their views are being communicated to?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Does that person/body have the power to make decisions?</a:t>
          </a:r>
          <a:endParaRPr lang="en-IE" sz="1600" kern="1200" dirty="0"/>
        </a:p>
      </dsp:txBody>
      <dsp:txXfrm>
        <a:off x="4834533" y="556667"/>
        <a:ext cx="1738899" cy="3990901"/>
      </dsp:txXfrm>
    </dsp:sp>
    <dsp:sp modelId="{11896E54-9C8B-4283-BB29-0FDF0A428DC1}">
      <dsp:nvSpPr>
        <dsp:cNvPr id="0" name=""/>
        <dsp:cNvSpPr/>
      </dsp:nvSpPr>
      <dsp:spPr>
        <a:xfrm>
          <a:off x="6763160" y="2383940"/>
          <a:ext cx="287530" cy="336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300" kern="1200"/>
        </a:p>
      </dsp:txBody>
      <dsp:txXfrm>
        <a:off x="6763160" y="2451211"/>
        <a:ext cx="201271" cy="201814"/>
      </dsp:txXfrm>
    </dsp:sp>
    <dsp:sp modelId="{0976482D-59A5-43A5-82B8-88F537FA8160}">
      <dsp:nvSpPr>
        <dsp:cNvPr id="0" name=""/>
        <dsp:cNvSpPr/>
      </dsp:nvSpPr>
      <dsp:spPr>
        <a:xfrm>
          <a:off x="7170043" y="502567"/>
          <a:ext cx="1847099" cy="409910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INFLUENCE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Were YP’s views considered by those with power to effect change?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Are there procedures to ensure that YP’s views are taken seriously?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Calibri" panose="020F0502020204030204"/>
            </a:rPr>
            <a:t>Have YP been given feedback explaining reasons decisions made? </a:t>
          </a:r>
          <a:endParaRPr lang="en-IE" sz="1600" kern="1200" dirty="0"/>
        </a:p>
      </dsp:txBody>
      <dsp:txXfrm>
        <a:off x="7224143" y="556667"/>
        <a:ext cx="1738899" cy="3990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31117-4FEC-4054-AEC4-A4054A7F9019}">
      <dsp:nvSpPr>
        <dsp:cNvPr id="0" name=""/>
        <dsp:cNvSpPr/>
      </dsp:nvSpPr>
      <dsp:spPr>
        <a:xfrm>
          <a:off x="18485" y="3836"/>
          <a:ext cx="2453176" cy="14719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Suggestion box</a:t>
          </a:r>
        </a:p>
      </dsp:txBody>
      <dsp:txXfrm>
        <a:off x="18485" y="3836"/>
        <a:ext cx="2453176" cy="1471905"/>
      </dsp:txXfrm>
    </dsp:sp>
    <dsp:sp modelId="{F004B2B7-0239-40D9-9A55-B23A33F98C53}">
      <dsp:nvSpPr>
        <dsp:cNvPr id="0" name=""/>
        <dsp:cNvSpPr/>
      </dsp:nvSpPr>
      <dsp:spPr>
        <a:xfrm>
          <a:off x="2716979" y="3836"/>
          <a:ext cx="2453176" cy="14719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Survey</a:t>
          </a:r>
        </a:p>
      </dsp:txBody>
      <dsp:txXfrm>
        <a:off x="2716979" y="3836"/>
        <a:ext cx="2453176" cy="1471905"/>
      </dsp:txXfrm>
    </dsp:sp>
    <dsp:sp modelId="{91DC71F5-C42E-4759-ADA5-65EEAADC49F0}">
      <dsp:nvSpPr>
        <dsp:cNvPr id="0" name=""/>
        <dsp:cNvSpPr/>
      </dsp:nvSpPr>
      <dsp:spPr>
        <a:xfrm>
          <a:off x="5415473" y="3836"/>
          <a:ext cx="2453176" cy="14719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Workshop </a:t>
          </a:r>
        </a:p>
      </dsp:txBody>
      <dsp:txXfrm>
        <a:off x="5415473" y="3836"/>
        <a:ext cx="2453176" cy="1471905"/>
      </dsp:txXfrm>
    </dsp:sp>
    <dsp:sp modelId="{B9DFB483-A361-42B4-8CCC-F411B7B0985F}">
      <dsp:nvSpPr>
        <dsp:cNvPr id="0" name=""/>
        <dsp:cNvSpPr/>
      </dsp:nvSpPr>
      <dsp:spPr>
        <a:xfrm>
          <a:off x="18485" y="1721060"/>
          <a:ext cx="2453176" cy="1471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Feedback sheets</a:t>
          </a:r>
        </a:p>
      </dsp:txBody>
      <dsp:txXfrm>
        <a:off x="18485" y="1721060"/>
        <a:ext cx="2453176" cy="1471905"/>
      </dsp:txXfrm>
    </dsp:sp>
    <dsp:sp modelId="{FF0222AF-3847-481B-82AA-46491BCDE5FD}">
      <dsp:nvSpPr>
        <dsp:cNvPr id="0" name=""/>
        <dsp:cNvSpPr/>
      </dsp:nvSpPr>
      <dsp:spPr>
        <a:xfrm>
          <a:off x="2716979" y="1721060"/>
          <a:ext cx="2453176" cy="14719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Moving debate </a:t>
          </a:r>
          <a:endParaRPr lang="en-US" sz="3800" kern="1200" dirty="0"/>
        </a:p>
      </dsp:txBody>
      <dsp:txXfrm>
        <a:off x="2716979" y="1721060"/>
        <a:ext cx="2453176" cy="1471905"/>
      </dsp:txXfrm>
    </dsp:sp>
    <dsp:sp modelId="{05C64A5A-F497-4B27-9CCA-589EEA5EC61E}">
      <dsp:nvSpPr>
        <dsp:cNvPr id="0" name=""/>
        <dsp:cNvSpPr/>
      </dsp:nvSpPr>
      <dsp:spPr>
        <a:xfrm>
          <a:off x="5415473" y="1721060"/>
          <a:ext cx="2453176" cy="14719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Lifelines or timelines</a:t>
          </a:r>
          <a:endParaRPr lang="en-US" sz="3800" kern="1200" dirty="0"/>
        </a:p>
      </dsp:txBody>
      <dsp:txXfrm>
        <a:off x="5415473" y="1721060"/>
        <a:ext cx="2453176" cy="1471905"/>
      </dsp:txXfrm>
    </dsp:sp>
    <dsp:sp modelId="{6C20C4EC-4A65-472E-93B0-27F4CB1ED30D}">
      <dsp:nvSpPr>
        <dsp:cNvPr id="0" name=""/>
        <dsp:cNvSpPr/>
      </dsp:nvSpPr>
      <dsp:spPr>
        <a:xfrm>
          <a:off x="1367732" y="3438284"/>
          <a:ext cx="2453176" cy="14719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Voting </a:t>
          </a:r>
          <a:endParaRPr lang="en-US" sz="3800" kern="1200" dirty="0"/>
        </a:p>
      </dsp:txBody>
      <dsp:txXfrm>
        <a:off x="1367732" y="3438284"/>
        <a:ext cx="2453176" cy="1471905"/>
      </dsp:txXfrm>
    </dsp:sp>
    <dsp:sp modelId="{E627188B-6C1D-45F5-A2AC-5C8F0EDA4C88}">
      <dsp:nvSpPr>
        <dsp:cNvPr id="0" name=""/>
        <dsp:cNvSpPr/>
      </dsp:nvSpPr>
      <dsp:spPr>
        <a:xfrm>
          <a:off x="4066226" y="3438284"/>
          <a:ext cx="2453176" cy="14719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Silent discussion</a:t>
          </a:r>
          <a:endParaRPr lang="en-US" sz="3800" kern="1200" dirty="0"/>
        </a:p>
      </dsp:txBody>
      <dsp:txXfrm>
        <a:off x="4066226" y="3438284"/>
        <a:ext cx="2453176" cy="147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E9ACB-3415-415B-B998-1EDC19EFCCB1}" type="datetimeFigureOut">
              <a:rPr lang="en-IE" smtClean="0"/>
              <a:t>19/02/2024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B98F-A2A4-45D1-9378-DBD45BFF6A4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77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8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8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0F18018-BF40-3005-AC59-34970F821F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Excerpt from CCO Forum 8 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2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A19029-441C-42E5-9A38-0BCB7E15540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75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Kate Hills, Head of Safeguarding, Ethics &amp; Youth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72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1744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09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B59C-4FF7-456B-9003-674BB4CF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641" y="365129"/>
            <a:ext cx="487171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366E-0048-497C-9090-B6EFCD23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A2D29-C7F2-4E42-95C3-165E7EB3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5F5F7-B2EA-426B-94AE-73472D7E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4D3DF2-C6C5-47AD-AA32-2308D7FDDC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1" y="1893892"/>
            <a:ext cx="7939088" cy="41687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06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FE7A-C9BD-4119-90FC-6C86C9A1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365129"/>
            <a:ext cx="48577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8E1EE-3162-4858-BEA8-C2FED6BB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79651-E9BD-478F-B8DD-240C7331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7937D-F230-49C6-8830-BA1F974F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C1C95-CFAB-4635-B3B4-6EECAF06E7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965329"/>
            <a:ext cx="3820950" cy="4162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D829A2-E130-4C67-BF61-133F28FFBA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45051" y="1965325"/>
            <a:ext cx="3670300" cy="41624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51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0213" y="2325029"/>
            <a:ext cx="8229600" cy="3653263"/>
          </a:xfrm>
          <a:prstGeom prst="rect">
            <a:avLst/>
          </a:prstGeom>
        </p:spPr>
        <p:txBody>
          <a:bodyPr/>
          <a:lstStyle>
            <a:lvl1pPr marL="0" indent="-251994">
              <a:buClr>
                <a:srgbClr val="00AEBC"/>
              </a:buClr>
              <a:buFont typeface="Wingdings" charset="2"/>
              <a:buAutoNum type="arabicPlain"/>
              <a:defRPr sz="2000" b="1" baseline="0">
                <a:solidFill>
                  <a:schemeClr val="tx1"/>
                </a:solidFill>
                <a:latin typeface="Arial"/>
                <a:ea typeface="FangSong" panose="02010609060101010101" pitchFamily="49" charset="-122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ea typeface="FangSong" panose="02010609060101010101" pitchFamily="49" charset="-122"/>
                <a:cs typeface="Arial"/>
              </a:defRPr>
            </a:lvl2pPr>
            <a:lvl3pPr marL="179384" indent="-179384">
              <a:spcBef>
                <a:spcPts val="600"/>
              </a:spcBef>
              <a:spcAft>
                <a:spcPts val="0"/>
              </a:spcAft>
              <a:buClr>
                <a:srgbClr val="00AEBC"/>
              </a:buClr>
              <a:defRPr sz="1600">
                <a:latin typeface="Arial"/>
                <a:ea typeface="FangSong" panose="02010609060101010101" pitchFamily="49" charset="-122"/>
                <a:cs typeface="Arial"/>
              </a:defRPr>
            </a:lvl3pPr>
            <a:lvl4pPr marL="0" indent="0">
              <a:defRPr sz="2000">
                <a:latin typeface="Arial"/>
                <a:ea typeface="FangSong" panose="02010609060101010101" pitchFamily="49" charset="-122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8810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071195"/>
            <a:ext cx="3648806" cy="488687"/>
          </a:xfrm>
          <a:prstGeom prst="rect">
            <a:avLst/>
          </a:prstGeom>
        </p:spPr>
        <p:txBody>
          <a:bodyPr/>
          <a:lstStyle>
            <a:lvl1pPr algn="l">
              <a:defRPr sz="2800" b="1" i="0" baseline="0">
                <a:solidFill>
                  <a:schemeClr val="bg1"/>
                </a:solidFill>
                <a:latin typeface="Arial"/>
                <a:ea typeface="FangSong" panose="02010609060101010101" pitchFamily="49" charset="-122"/>
                <a:cs typeface="Arial"/>
              </a:defRPr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30213" y="6308729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www.swimireland.ie</a:t>
            </a:r>
            <a:endParaRPr lang="en-US" sz="1200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430215" y="355791"/>
            <a:ext cx="7556500" cy="495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ga-IE" sz="12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Ireland</a:t>
            </a:r>
          </a:p>
        </p:txBody>
      </p:sp>
    </p:spTree>
    <p:extLst>
      <p:ext uri="{BB962C8B-B14F-4D97-AF65-F5344CB8AC3E}">
        <p14:creationId xmlns:p14="http://schemas.microsoft.com/office/powerpoint/2010/main" val="225928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071195"/>
            <a:ext cx="3648806" cy="488687"/>
          </a:xfrm>
          <a:prstGeom prst="rect">
            <a:avLst/>
          </a:prstGeom>
        </p:spPr>
        <p:txBody>
          <a:bodyPr/>
          <a:lstStyle>
            <a:lvl1pPr algn="l">
              <a:defRPr sz="2800" b="1" i="0" baseline="0">
                <a:solidFill>
                  <a:schemeClr val="bg1"/>
                </a:solidFill>
                <a:latin typeface="Arial"/>
                <a:ea typeface="FangSong" panose="02010609060101010101" pitchFamily="49" charset="-122"/>
                <a:cs typeface="Arial"/>
              </a:defRPr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30213" y="6308729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www.swimireland.ie</a:t>
            </a:r>
            <a:endParaRPr lang="en-US" sz="1200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30215" y="355791"/>
            <a:ext cx="7556500" cy="495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ga-IE" sz="12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Ireland</a:t>
            </a:r>
          </a:p>
        </p:txBody>
      </p:sp>
    </p:spTree>
    <p:extLst>
      <p:ext uri="{BB962C8B-B14F-4D97-AF65-F5344CB8AC3E}">
        <p14:creationId xmlns:p14="http://schemas.microsoft.com/office/powerpoint/2010/main" val="156747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071195"/>
            <a:ext cx="3648806" cy="488687"/>
          </a:xfrm>
          <a:prstGeom prst="rect">
            <a:avLst/>
          </a:prstGeom>
        </p:spPr>
        <p:txBody>
          <a:bodyPr/>
          <a:lstStyle>
            <a:lvl1pPr algn="l">
              <a:defRPr sz="2800" b="1" i="0" baseline="0">
                <a:solidFill>
                  <a:schemeClr val="bg1"/>
                </a:solidFill>
                <a:latin typeface="Arial"/>
                <a:ea typeface="FangSong" panose="02010609060101010101" pitchFamily="49" charset="-122"/>
                <a:cs typeface="Arial"/>
              </a:defRPr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30213" y="6308729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www.swimireland.ie</a:t>
            </a:r>
            <a:endParaRPr lang="en-US" sz="1200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30215" y="355791"/>
            <a:ext cx="7556500" cy="495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ga-IE" sz="12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Ireland</a:t>
            </a:r>
          </a:p>
        </p:txBody>
      </p:sp>
    </p:spTree>
    <p:extLst>
      <p:ext uri="{BB962C8B-B14F-4D97-AF65-F5344CB8AC3E}">
        <p14:creationId xmlns:p14="http://schemas.microsoft.com/office/powerpoint/2010/main" val="3153743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071195"/>
            <a:ext cx="3648806" cy="488687"/>
          </a:xfrm>
          <a:prstGeom prst="rect">
            <a:avLst/>
          </a:prstGeom>
        </p:spPr>
        <p:txBody>
          <a:bodyPr/>
          <a:lstStyle>
            <a:lvl1pPr algn="l">
              <a:defRPr sz="2800" b="1" i="0" baseline="0">
                <a:solidFill>
                  <a:schemeClr val="bg1"/>
                </a:solidFill>
                <a:latin typeface="Arial"/>
                <a:ea typeface="FangSong" panose="02010609060101010101" pitchFamily="49" charset="-122"/>
                <a:cs typeface="Arial"/>
              </a:defRPr>
            </a:lvl1pPr>
          </a:lstStyle>
          <a:p>
            <a:r>
              <a:rPr lang="en-US" dirty="0"/>
              <a:t>Presentation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30213" y="6308729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www.swimireland.ie</a:t>
            </a:r>
            <a:endParaRPr lang="en-US" sz="1200" dirty="0"/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430215" y="355791"/>
            <a:ext cx="7556500" cy="4953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ga-IE" sz="1200" b="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Ireland</a:t>
            </a:r>
          </a:p>
        </p:txBody>
      </p:sp>
    </p:spTree>
    <p:extLst>
      <p:ext uri="{BB962C8B-B14F-4D97-AF65-F5344CB8AC3E}">
        <p14:creationId xmlns:p14="http://schemas.microsoft.com/office/powerpoint/2010/main" val="77792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0213" y="2325029"/>
            <a:ext cx="8229600" cy="3653263"/>
          </a:xfrm>
          <a:prstGeom prst="rect">
            <a:avLst/>
          </a:prstGeom>
        </p:spPr>
        <p:txBody>
          <a:bodyPr/>
          <a:lstStyle>
            <a:lvl1pPr marL="0" indent="-251994">
              <a:buClr>
                <a:srgbClr val="00AEBC"/>
              </a:buClr>
              <a:buFont typeface="Wingdings" charset="2"/>
              <a:buAutoNum type="arabicPlain"/>
              <a:defRPr sz="2000" b="1" baseline="0">
                <a:solidFill>
                  <a:schemeClr val="tx1"/>
                </a:solidFill>
                <a:latin typeface="Arial"/>
                <a:ea typeface="FangSong" panose="02010609060101010101" pitchFamily="49" charset="-122"/>
                <a:cs typeface="Arial"/>
              </a:defRPr>
            </a:lvl1pPr>
            <a:lvl2pPr marL="0" indent="0">
              <a:spcBef>
                <a:spcPts val="1200"/>
              </a:spcBef>
              <a:buClr>
                <a:srgbClr val="BE012F"/>
              </a:buClr>
              <a:buFont typeface="Arial"/>
              <a:buNone/>
              <a:defRPr sz="2000" baseline="0">
                <a:latin typeface="Arial"/>
                <a:ea typeface="FangSong" panose="02010609060101010101" pitchFamily="49" charset="-122"/>
                <a:cs typeface="Arial"/>
              </a:defRPr>
            </a:lvl2pPr>
            <a:lvl3pPr marL="179384" indent="-179384">
              <a:spcBef>
                <a:spcPts val="600"/>
              </a:spcBef>
              <a:spcAft>
                <a:spcPts val="0"/>
              </a:spcAft>
              <a:buClr>
                <a:srgbClr val="00AEBC"/>
              </a:buClr>
              <a:defRPr sz="1600">
                <a:latin typeface="Arial"/>
                <a:ea typeface="FangSong" panose="02010609060101010101" pitchFamily="49" charset="-122"/>
                <a:cs typeface="Arial"/>
              </a:defRPr>
            </a:lvl3pPr>
            <a:lvl4pPr marL="0" indent="0">
              <a:defRPr sz="2000">
                <a:latin typeface="Arial"/>
                <a:ea typeface="FangSong" panose="02010609060101010101" pitchFamily="49" charset="-122"/>
                <a:cs typeface="Arial"/>
              </a:defRPr>
            </a:lvl4pPr>
            <a:lvl5pPr marL="0" indent="0"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30213" y="6308729"/>
            <a:ext cx="1538288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indent="0" algn="l" defTabSz="457200" rtl="0" eaLnBrk="1" latinLnBrk="0" hangingPunct="1">
              <a:tabLst/>
              <a:defRPr sz="1200" b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00AEBC"/>
                </a:solidFill>
              </a:rPr>
              <a:t>www.swimireland.ie</a:t>
            </a:r>
            <a:endParaRPr lang="en-US" sz="1200" dirty="0">
              <a:solidFill>
                <a:srgbClr val="00AE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9E69B-D9CF-1F8C-0334-05CCF9647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F1D1B-F333-B210-FB16-136CCA8F6A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" y="80507"/>
            <a:ext cx="3378606" cy="72237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BEDA0C-99E5-D4C6-FA62-587997C50929}"/>
              </a:ext>
            </a:extLst>
          </p:cNvPr>
          <p:cNvSpPr txBox="1">
            <a:spLocks/>
          </p:cNvSpPr>
          <p:nvPr userDrawn="1"/>
        </p:nvSpPr>
        <p:spPr>
          <a:xfrm>
            <a:off x="2357693" y="6520769"/>
            <a:ext cx="4594540" cy="2846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800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ECEFE-BB19-CFF0-1392-9ED2EA4E5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994948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969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458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477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79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5689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9DDCC-D6C1-417C-BCD5-F1CB8DBE9D31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5A56C-4CF3-3763-1092-AF844753F0C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80243C-018A-9F9A-84FB-AFD72DC54A4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6" y="80507"/>
            <a:ext cx="3378606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rinternet.org.uk/safer-internet-day/safer-internet-day-2023/educational-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D902-BF72-84AD-EB9F-4AE927F65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Working with Young People Series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D7C3F-7EDD-105B-2568-83E02521A1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Kate Hills</a:t>
            </a:r>
          </a:p>
          <a:p>
            <a:r>
              <a:rPr lang="en-GB" dirty="0">
                <a:solidFill>
                  <a:schemeClr val="accent1"/>
                </a:solidFill>
              </a:rPr>
              <a:t>Head of Safeguarding Ethics and Youth Development </a:t>
            </a:r>
          </a:p>
          <a:p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D0B7D-5449-5768-1E4D-0A3FAFEA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5429250" cy="365125"/>
          </a:xfrm>
        </p:spPr>
        <p:txBody>
          <a:bodyPr/>
          <a:lstStyle/>
          <a:p>
            <a:r>
              <a:rPr lang="en-IE"/>
              <a:t>Working with YP Series concept is copyright to Kate Hills</a:t>
            </a:r>
          </a:p>
          <a:p>
            <a:r>
              <a:rPr lang="en-IE"/>
              <a:t>Permission is required to use any part except for the Laura Lundy model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823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906651"/>
            <a:ext cx="8100249" cy="8189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Identifying role &amp; choosing Captains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Use group / suggestion box for ideas  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1278" y="6492875"/>
            <a:ext cx="458639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51147"/>
              </p:ext>
            </p:extLst>
          </p:nvPr>
        </p:nvGraphicFramePr>
        <p:xfrm>
          <a:off x="355987" y="1803381"/>
          <a:ext cx="8432025" cy="4702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898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48127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815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  <a:p>
                      <a:endParaRPr lang="en-IE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</a:t>
                      </a:r>
                      <a:r>
                        <a:rPr lang="en-GB" b="0" dirty="0" err="1">
                          <a:solidFill>
                            <a:srgbClr val="00B050"/>
                          </a:solidFill>
                        </a:rPr>
                        <a:t>to</a:t>
                      </a:r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 suggest the topic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279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  <a:p>
                      <a:endParaRPr lang="en-IE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Squad decide: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they want of a Captain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Nominations – nominees present their plan?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Election process?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574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  <a:p>
                      <a:endParaRPr lang="en-IE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CCO will collect their views: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Set out Captain role with squad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Nominees present election manifest!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Election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Report back to the coach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33331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coach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committee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parent/carers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0EE3093-4EFE-0265-3EF4-3C6AE20CC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CCO and Coach collaboration: Getting squads together/team building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Suggestion box for ideas/ use captains / squad meetings 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6651" y="6442885"/>
            <a:ext cx="4251349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052236"/>
              </p:ext>
            </p:extLst>
          </p:nvPr>
        </p:nvGraphicFramePr>
        <p:xfrm>
          <a:off x="355987" y="1679039"/>
          <a:ext cx="8432025" cy="4730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85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275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Ideas for doing something together e.g. outside pool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Ideas for something in session e.g. fun session; takeover session; internal gala; visit from well-known swimmer etc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569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CCO collect their views;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ideas back to squad – and get them to vote on suggestions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Report back if any not feasible </a:t>
                      </a:r>
                      <a:r>
                        <a:rPr lang="en-GB" u="sng" dirty="0">
                          <a:solidFill>
                            <a:srgbClr val="7030A0"/>
                          </a:solidFill>
                        </a:rPr>
                        <a:t>and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 why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Report back to the coach to agree plan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30206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Help arrange for it to happen!  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DA61581-72C4-305B-7B6C-1DD5C4707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8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906651"/>
            <a:ext cx="8100249" cy="527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Topic: </a:t>
            </a:r>
            <a:r>
              <a:rPr lang="en-GB" sz="2400" b="1" dirty="0">
                <a:solidFill>
                  <a:srgbClr val="0070C0"/>
                </a:solidFill>
              </a:rPr>
              <a:t>Building a team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Workshop or Captains to run Q&amp;A session </a:t>
            </a:r>
            <a:endParaRPr lang="en-IE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20708"/>
              </p:ext>
            </p:extLst>
          </p:nvPr>
        </p:nvGraphicFramePr>
        <p:xfrm>
          <a:off x="415101" y="1803380"/>
          <a:ext cx="8432025" cy="45625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898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48127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861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gather the squad, or ask Captains to arrange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31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Split into groups; suggested questions: </a:t>
                      </a:r>
                    </a:p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type of situations help you by being part of a team?</a:t>
                      </a:r>
                    </a:p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How can the club help support this? </a:t>
                      </a:r>
                    </a:p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Suggest ways to bring a team together? </a:t>
                      </a:r>
                      <a:endParaRPr lang="en-IE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318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 </a:t>
                      </a: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CCO to collate the responses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Check back with the squad – to confirm understanding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Bring suggestions to committee/coach to propose actions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Respond to young people with outcomes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64988">
                <a:tc>
                  <a:txBody>
                    <a:bodyPr/>
                    <a:lstStyle/>
                    <a:p>
                      <a:pPr algn="l"/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coach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committee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parent/carers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D288FA4-B4DD-A47A-F10F-20E7FFE7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CF273-ED2C-C618-BB70-9C7AA9D50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Club collaboration: Choosing new kit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Suggestion box/meeting/captains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1080" y="6396327"/>
            <a:ext cx="414664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40262"/>
              </p:ext>
            </p:extLst>
          </p:nvPr>
        </p:nvGraphicFramePr>
        <p:xfrm>
          <a:off x="355987" y="1803382"/>
          <a:ext cx="8432025" cy="4552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823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227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Set the boundaries – free choice or selection of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Costs involved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are the restrictions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510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Collect their views;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to squads – maybe vote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to committee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99164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Showcase the new kit! 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D22F673-F7E4-BE43-C7D0-B5336CF7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Recognising YP outside competitions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Suggestion box/meeting/captains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7194" y="6442885"/>
            <a:ext cx="409080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98940"/>
              </p:ext>
            </p:extLst>
          </p:nvPr>
        </p:nvGraphicFramePr>
        <p:xfrm>
          <a:off x="355987" y="1725597"/>
          <a:ext cx="8432025" cy="4667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843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258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Set the basis for question: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would you like to be recognised </a:t>
                      </a:r>
                      <a:r>
                        <a:rPr lang="en-GB" u="sng" dirty="0">
                          <a:solidFill>
                            <a:schemeClr val="accent2"/>
                          </a:solidFill>
                        </a:rPr>
                        <a:t>for 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outside your achievements in competitions?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u="sng" dirty="0">
                          <a:solidFill>
                            <a:schemeClr val="accent2"/>
                          </a:solidFill>
                        </a:rPr>
                        <a:t>How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would you like to be recognised?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548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Collect their views;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to squads – may need to vote on the themes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to committee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to NCO!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16524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Review of the Club Youth Awards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754BC03-11B4-4F5B-C395-353C7C334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0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Topic: Planning Club Youth Awards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Captains/Aquatic Leaders/Senior Squads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9743" y="6442885"/>
            <a:ext cx="416060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53270"/>
              </p:ext>
            </p:extLst>
          </p:nvPr>
        </p:nvGraphicFramePr>
        <p:xfrm>
          <a:off x="355987" y="1725597"/>
          <a:ext cx="8432025" cy="47021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642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discuss and get feedback e.g. meeting room or social space (e.g. breakfast/prior to session)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560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Explain the concept of Club Youth Awards – ask: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activities can YP do in the Club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How often?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Who should sign the achievement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Group can come up with a guide for YP working towards their CYA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23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Collate responses; share with committee and coaches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Get agreement for guide to be implemented in the club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138178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Share the guidance and support the squad to work with the young er members in achieving the CYA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CE6CD47-3D1F-CCEE-479C-C2A441598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What information would YP like to see in the HUB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Suggestion box/meeting/captains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99764"/>
              </p:ext>
            </p:extLst>
          </p:nvPr>
        </p:nvGraphicFramePr>
        <p:xfrm>
          <a:off x="355987" y="1725598"/>
          <a:ext cx="8432025" cy="46472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697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779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Set the basis by explaining (briefly!) about the HUB: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information would they find useful in: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MIND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BODY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LIFE SKILLS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Answer the survey: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131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Collect their views: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Pass to NCO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Add to map of information currently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39042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Included in the HUB when launched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836ADF3-CC19-0BB7-260A-C6337F81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D09F5-3945-1DC5-81FD-65225C544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9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Use of Social Media in the Club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Workshop meetings/captains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35453"/>
              </p:ext>
            </p:extLst>
          </p:nvPr>
        </p:nvGraphicFramePr>
        <p:xfrm>
          <a:off x="355987" y="1803381"/>
          <a:ext cx="8432025" cy="4265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1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320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is good about social media in the Club?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would you like to see on the Club social media platforms?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are the dangers of social media in the Club?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161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Collect their views: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to Committee – preferably by the athletes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66977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Look at the way in which the Club uses social media platforms 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7958EE-4D80-ADFF-C95B-02990377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03D4D-5DCB-1D49-73DE-BC432A17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Online activities and how people should behave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Workshop with CCO/captains</a:t>
            </a:r>
            <a:endParaRPr lang="en-IE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669"/>
              </p:ext>
            </p:extLst>
          </p:nvPr>
        </p:nvGraphicFramePr>
        <p:xfrm>
          <a:off x="355987" y="1725597"/>
          <a:ext cx="8432025" cy="45764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68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416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Use age-appropriate resources from </a:t>
                      </a:r>
                      <a:r>
                        <a:rPr lang="en-IE" dirty="0">
                          <a:hlinkClick r:id="rId3"/>
                        </a:rPr>
                        <a:t>Educational Resources - UK Safer Internet Centre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246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Collate responses; share with committee and coaches – ensure reflected in squad agreements and codes for club including adults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144734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C33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C33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CC3300"/>
                          </a:solidFill>
                        </a:rPr>
                        <a:t>Share documents/actions from workshops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122B22C-A7DC-B552-EB9F-BE27E27C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C8D8C-75B7-AD67-B74C-9563C4EAC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3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Acceptable/not acceptable behaviour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Workshop meetings/captains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58268"/>
              </p:ext>
            </p:extLst>
          </p:nvPr>
        </p:nvGraphicFramePr>
        <p:xfrm>
          <a:off x="355987" y="1803381"/>
          <a:ext cx="8432025" cy="4265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1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320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is acceptable behaviour?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is not acceptable behaviour?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How does the group deal with unacceptable behaviour?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solidFill>
                            <a:schemeClr val="accent2"/>
                          </a:solidFill>
                        </a:rPr>
                        <a:t>‘What you walk by is what you accept’– what does this mean?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161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Collect their views and acceptable behaviour suggestions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Discuss with coach/team managers/others working with the athletes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66977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Create Club awareness and ethos with members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7B20F9D-2A10-71BB-4909-34F105F2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46927-8F4C-C301-1E84-5DC3350A8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8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3B6282-0157-4923-A2DE-682BED6B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342" y="251204"/>
            <a:ext cx="5395658" cy="11099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Working with YP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2ABA-F1DF-4FC3-A4EA-B22517A2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49" y="1546419"/>
            <a:ext cx="7886700" cy="4351338"/>
          </a:xfrm>
        </p:spPr>
        <p:txBody>
          <a:bodyPr>
            <a:normAutofit/>
          </a:bodyPr>
          <a:lstStyle/>
          <a:p>
            <a:r>
              <a:rPr lang="en-GB" sz="2700" dirty="0">
                <a:solidFill>
                  <a:schemeClr val="accent1"/>
                </a:solidFill>
              </a:rPr>
              <a:t>Identify the topic</a:t>
            </a:r>
          </a:p>
          <a:p>
            <a:r>
              <a:rPr lang="en-GB" sz="2700" dirty="0">
                <a:solidFill>
                  <a:schemeClr val="accent1"/>
                </a:solidFill>
              </a:rPr>
              <a:t>Identify the group</a:t>
            </a:r>
          </a:p>
          <a:p>
            <a:r>
              <a:rPr lang="en-GB" sz="2700" dirty="0">
                <a:solidFill>
                  <a:schemeClr val="accent1"/>
                </a:solidFill>
              </a:rPr>
              <a:t>Identify the method of engagement</a:t>
            </a:r>
          </a:p>
          <a:p>
            <a:r>
              <a:rPr lang="en-GB" sz="2700" dirty="0">
                <a:solidFill>
                  <a:schemeClr val="accent1"/>
                </a:solidFill>
              </a:rPr>
              <a:t>Set boundaries: </a:t>
            </a:r>
          </a:p>
          <a:p>
            <a:pPr lvl="1"/>
            <a:r>
              <a:rPr lang="en-GB" sz="2300" dirty="0">
                <a:solidFill>
                  <a:schemeClr val="accent1"/>
                </a:solidFill>
              </a:rPr>
              <a:t>Work in group </a:t>
            </a:r>
          </a:p>
          <a:p>
            <a:pPr lvl="1"/>
            <a:r>
              <a:rPr lang="en-GB" sz="2300" dirty="0">
                <a:solidFill>
                  <a:schemeClr val="accent1"/>
                </a:solidFill>
              </a:rPr>
              <a:t>Leave no one out</a:t>
            </a:r>
          </a:p>
          <a:p>
            <a:pPr lvl="1"/>
            <a:r>
              <a:rPr lang="en-GB" sz="2300" dirty="0">
                <a:solidFill>
                  <a:schemeClr val="accent1"/>
                </a:solidFill>
              </a:rPr>
              <a:t>Don’t draw on each other </a:t>
            </a:r>
          </a:p>
          <a:p>
            <a:r>
              <a:rPr lang="en-GB" sz="2700" dirty="0">
                <a:solidFill>
                  <a:schemeClr val="accent1"/>
                </a:solidFill>
              </a:rPr>
              <a:t>Use the Lundy model to ensure all areas are covered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  </a:t>
            </a:r>
            <a:endParaRPr lang="en-I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Expectations of the season (outside training!)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Workshop meetings/captains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396327"/>
            <a:ext cx="444679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47042"/>
              </p:ext>
            </p:extLst>
          </p:nvPr>
        </p:nvGraphicFramePr>
        <p:xfrm>
          <a:off x="355987" y="1803381"/>
          <a:ext cx="8432025" cy="4265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1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320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would they like to see happening in the club?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additional events would they like?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161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Collect their views and suggestions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Discuss with coach/team managers/others working with the athletes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66977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Ensure suggestions taken on board, and feedback to YP the possibilities (and if not accepted and why!)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9D47FFB-8445-7064-4157-CB3F5C3EA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End of year social event – inclusivity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Workshop/ 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3269" y="6396327"/>
            <a:ext cx="4209468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60212"/>
              </p:ext>
            </p:extLst>
          </p:nvPr>
        </p:nvGraphicFramePr>
        <p:xfrm>
          <a:off x="355987" y="1803381"/>
          <a:ext cx="8432025" cy="44355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45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few minutes before session starts or when all together at competition etc.  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373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Ask all squads: what would you like to do?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Consider different ages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Consider funds available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207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ideas and suggestions to committee, coaches &amp; others working with the athletes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10949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Ensure the suggested activities are incorporated into what actually happens (if not explain why!)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D906012-CC6C-FAC7-07F5-8EE87E1B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906651"/>
            <a:ext cx="8100249" cy="527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Topic: </a:t>
            </a:r>
            <a:r>
              <a:rPr lang="en-GB" sz="2400" b="1" dirty="0">
                <a:solidFill>
                  <a:srgbClr val="0070C0"/>
                </a:solidFill>
              </a:rPr>
              <a:t>Choosing a social outing (Christmas!)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Workshop or Captains to run Q&amp;A session </a:t>
            </a:r>
            <a:endParaRPr lang="en-IE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11270"/>
              </p:ext>
            </p:extLst>
          </p:nvPr>
        </p:nvGraphicFramePr>
        <p:xfrm>
          <a:off x="579353" y="1803381"/>
          <a:ext cx="8267773" cy="43735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19646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48127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8739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gather the squad, or ask Captains to arrange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080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Split into groups; provide relevant parameters choices</a:t>
                      </a:r>
                    </a:p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e.g. any restriction on costs; age; timing etc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337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 </a:t>
                      </a: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CCO/Captains collate the responses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Check back with the squad for understanding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CCO or Captain bring suggestions to committee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Feedback to young people with outcomes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80879">
                <a:tc>
                  <a:txBody>
                    <a:bodyPr/>
                    <a:lstStyle/>
                    <a:p>
                      <a:pPr algn="l"/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committee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parent/carers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DD54E06-6A4D-C624-6AB7-87FE5D15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20219-6520-0BE5-4CC1-A08400A0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6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Team activity – inclusivity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Workshop meetings/captains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7971" y="6396327"/>
            <a:ext cx="4104766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02002"/>
              </p:ext>
            </p:extLst>
          </p:nvPr>
        </p:nvGraphicFramePr>
        <p:xfrm>
          <a:off x="355987" y="1803381"/>
          <a:ext cx="8432025" cy="4265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1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320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Thinking about whole squads: some will attend competitions &amp; some not; what would the young people like to do? 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161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ideas and suggestions to coaches, team managers &amp; others working with the athletes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66977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Set up activity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9ECE41B-0D74-4F75-2005-7FAAB0347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4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865539"/>
            <a:ext cx="6442899" cy="81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YP views: Engaging with Connect/Learn/Active/Notice/Give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Workshop meetings/captains /squad meetings /survey</a:t>
            </a:r>
            <a:endParaRPr lang="en-IE" sz="2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960BA-E7BE-404C-8830-338ED401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0611" y="6396327"/>
            <a:ext cx="4237389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55136"/>
              </p:ext>
            </p:extLst>
          </p:nvPr>
        </p:nvGraphicFramePr>
        <p:xfrm>
          <a:off x="355987" y="1803381"/>
          <a:ext cx="8432025" cy="42656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8059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93966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71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question e.g. 4/5mins before session starts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320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Think about the 5 ways to MH&amp;WB – focus on week 7</a:t>
                      </a:r>
                      <a:r>
                        <a:rPr lang="en-GB" baseline="30000" dirty="0">
                          <a:solidFill>
                            <a:schemeClr val="accent2"/>
                          </a:solidFill>
                        </a:rPr>
                        <a:t>th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– 11</a:t>
                      </a:r>
                      <a:r>
                        <a:rPr lang="en-GB" baseline="30000" dirty="0">
                          <a:solidFill>
                            <a:schemeClr val="accent2"/>
                          </a:solidFill>
                        </a:rPr>
                        <a:t>th</a:t>
                      </a: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 November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Discuss ideas as to how the club could engage in each area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161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Present ideas and suggestions to squads, coaches, team managers &amp; others working with the athletes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66977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rgbClr val="C00000"/>
                          </a:solidFill>
                        </a:rPr>
                        <a:t>Plan engagement week with young people and promote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513E8DC-E211-E895-737F-E519C52DB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7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906651"/>
            <a:ext cx="8100249" cy="527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Topic: </a:t>
            </a:r>
            <a:r>
              <a:rPr lang="en-GB" sz="2400" b="1" dirty="0">
                <a:solidFill>
                  <a:srgbClr val="0070C0"/>
                </a:solidFill>
              </a:rPr>
              <a:t>Identifying how to cope with challenges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Workshop in person to provide support/guidance</a:t>
            </a:r>
            <a:endParaRPr lang="en-IE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09027"/>
              </p:ext>
            </p:extLst>
          </p:nvPr>
        </p:nvGraphicFramePr>
        <p:xfrm>
          <a:off x="415101" y="1982364"/>
          <a:ext cx="8432025" cy="42563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898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48127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803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gather the squad, convenient time for them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229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Split into groups – own choosing; put questions: </a:t>
                      </a:r>
                    </a:p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situations do you find challenging in sport?</a:t>
                      </a:r>
                    </a:p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How can the club help support you? </a:t>
                      </a:r>
                    </a:p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What can you do to help yourself and others? </a:t>
                      </a:r>
                      <a:endParaRPr lang="en-IE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2297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 Audience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CCO to collate the responses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Check back with the squad – to confirm understanding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Bring suggestions to committee/coach to propose findings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Respond to young people with outcomes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993530">
                <a:tc>
                  <a:txBody>
                    <a:bodyPr/>
                    <a:lstStyle/>
                    <a:p>
                      <a:pPr algn="l"/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coach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committee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parent/carers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3C3CED-C0F2-03D9-AC96-F144B568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7F1B4-9201-28FD-1149-EB0DF870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69243" y="4380291"/>
            <a:ext cx="3405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Ensure that YP’s views are taken seriously and acted upon, where appropriate</a:t>
            </a:r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80E9EB12-DB7A-5B10-33F8-8C56551988D8}"/>
              </a:ext>
            </a:extLst>
          </p:cNvPr>
          <p:cNvSpPr/>
          <p:nvPr/>
        </p:nvSpPr>
        <p:spPr>
          <a:xfrm>
            <a:off x="-152400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/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FF1E80B7-BBFC-B9AB-CA9A-7AF9B149946F}"/>
              </a:ext>
            </a:extLst>
          </p:cNvPr>
          <p:cNvSpPr/>
          <p:nvPr/>
        </p:nvSpPr>
        <p:spPr>
          <a:xfrm>
            <a:off x="-152400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E"/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45734B20-E141-54F2-9B66-B06A517E629C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98CAA02B-FF52-BFD6-FF30-A92D76C9CBB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F0F8AD-EF9E-E46F-9232-A19DEA9CD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568" y="78345"/>
            <a:ext cx="5376730" cy="6779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236550-1436-0857-1EC4-A7DD448C3934}"/>
              </a:ext>
            </a:extLst>
          </p:cNvPr>
          <p:cNvSpPr txBox="1"/>
          <p:nvPr/>
        </p:nvSpPr>
        <p:spPr>
          <a:xfrm>
            <a:off x="321087" y="1975383"/>
            <a:ext cx="2736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</a:rPr>
              <a:t>Updated Lundy model of Youth Participation </a:t>
            </a:r>
            <a:endParaRPr lang="en-I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6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483FBE-F89F-4B13-5DF7-5B5C89AA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Kate Hills, Head of Safeguarding, Ethics &amp; Youth Development</a:t>
            </a:r>
            <a:endParaRPr lang="en-I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828788-FA4F-F869-D67E-B6AF46D7F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591877"/>
              </p:ext>
            </p:extLst>
          </p:nvPr>
        </p:nvGraphicFramePr>
        <p:xfrm>
          <a:off x="62821" y="970241"/>
          <a:ext cx="9018357" cy="510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58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F702-63AC-4A0A-8DD7-6A0167FB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865" y="112701"/>
            <a:ext cx="4341219" cy="658416"/>
          </a:xfrm>
        </p:spPr>
        <p:txBody>
          <a:bodyPr>
            <a:normAutofit fontScale="90000"/>
          </a:bodyPr>
          <a:lstStyle/>
          <a:p>
            <a:r>
              <a:rPr lang="en-GB" dirty="0"/>
              <a:t>Methods to use</a:t>
            </a:r>
            <a:endParaRPr lang="en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733EC5-6FDE-4D50-92BC-960D0323B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297017"/>
              </p:ext>
            </p:extLst>
          </p:nvPr>
        </p:nvGraphicFramePr>
        <p:xfrm>
          <a:off x="628214" y="1361130"/>
          <a:ext cx="7887136" cy="4914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925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06" y="96549"/>
            <a:ext cx="6557634" cy="692209"/>
          </a:xfrm>
        </p:spPr>
        <p:txBody>
          <a:bodyPr>
            <a:noAutofit/>
          </a:bodyPr>
          <a:lstStyle/>
          <a:p>
            <a:r>
              <a:rPr lang="en-IE" sz="3600" dirty="0">
                <a:solidFill>
                  <a:srgbClr val="FF0000"/>
                </a:solidFill>
              </a:rPr>
              <a:t>Using the model: </a:t>
            </a:r>
            <a:r>
              <a:rPr lang="en-IE" sz="3600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6" y="684056"/>
            <a:ext cx="8100249" cy="89028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Choose a group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Choose </a:t>
            </a:r>
            <a:r>
              <a:rPr lang="en-IE" sz="2000" dirty="0">
                <a:solidFill>
                  <a:srgbClr val="0070C0"/>
                </a:solidFill>
              </a:rPr>
              <a:t>policy / topic /  or ask for their ideas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E" sz="2000" dirty="0">
                <a:solidFill>
                  <a:srgbClr val="0070C0"/>
                </a:solidFill>
              </a:rPr>
              <a:t>Tell the group what it is about, why and where it is going</a:t>
            </a:r>
            <a:r>
              <a:rPr lang="en-IE" sz="2400" dirty="0">
                <a:solidFill>
                  <a:srgbClr val="0070C0"/>
                </a:solidFill>
              </a:rPr>
              <a:t>!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22956"/>
              </p:ext>
            </p:extLst>
          </p:nvPr>
        </p:nvGraphicFramePr>
        <p:xfrm>
          <a:off x="355987" y="1675869"/>
          <a:ext cx="8432026" cy="48114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5531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156495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312750">
                <a:tc>
                  <a:txBody>
                    <a:bodyPr/>
                    <a:lstStyle/>
                    <a:p>
                      <a:r>
                        <a:rPr lang="en-GB" sz="1900" dirty="0"/>
                        <a:t>Area</a:t>
                      </a:r>
                      <a:endParaRPr lang="en-IE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To do</a:t>
                      </a:r>
                      <a:endParaRPr lang="en-IE" sz="19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49773"/>
                  </a:ext>
                </a:extLst>
              </a:tr>
              <a:tr h="656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900" b="1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  <a:p>
                      <a:endParaRPr lang="en-IE" sz="19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solidFill>
                            <a:srgbClr val="00B050"/>
                          </a:solidFill>
                        </a:rPr>
                        <a:t>Choose a safe space: may be done at home/group/in club </a:t>
                      </a:r>
                    </a:p>
                    <a:p>
                      <a:r>
                        <a:rPr lang="en-GB" sz="1900" dirty="0">
                          <a:solidFill>
                            <a:srgbClr val="00B050"/>
                          </a:solidFill>
                        </a:rPr>
                        <a:t>Ensure everyone has opportunity within group – their choice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510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900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  <a:p>
                      <a:endParaRPr lang="en-IE" sz="19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solidFill>
                            <a:schemeClr val="accent2"/>
                          </a:solidFill>
                        </a:rPr>
                        <a:t>Provide policy /topic or ask for their ideas for discussion </a:t>
                      </a:r>
                    </a:p>
                    <a:p>
                      <a:r>
                        <a:rPr lang="en-GB" sz="1900" dirty="0">
                          <a:solidFill>
                            <a:schemeClr val="accent2"/>
                          </a:solidFill>
                        </a:rPr>
                        <a:t>Explain topic, including why looking for their views </a:t>
                      </a:r>
                    </a:p>
                    <a:p>
                      <a:r>
                        <a:rPr lang="en-GB" sz="1900" dirty="0">
                          <a:solidFill>
                            <a:schemeClr val="accent2"/>
                          </a:solidFill>
                        </a:rPr>
                        <a:t>Be clear on what </a:t>
                      </a:r>
                      <a:r>
                        <a:rPr lang="en-GB" sz="1900" u="sng" dirty="0">
                          <a:solidFill>
                            <a:schemeClr val="accent2"/>
                          </a:solidFill>
                        </a:rPr>
                        <a:t>YP</a:t>
                      </a:r>
                      <a:r>
                        <a:rPr lang="en-GB" sz="1900" dirty="0">
                          <a:solidFill>
                            <a:schemeClr val="accent2"/>
                          </a:solidFill>
                        </a:rPr>
                        <a:t> need to know about the topic to help them put their views; don’t tell them what to think! </a:t>
                      </a:r>
                    </a:p>
                    <a:p>
                      <a:r>
                        <a:rPr lang="en-GB" sz="1900" dirty="0">
                          <a:solidFill>
                            <a:schemeClr val="accent2"/>
                          </a:solidFill>
                        </a:rPr>
                        <a:t>YP can choose how they want to give their views</a:t>
                      </a:r>
                      <a:endParaRPr lang="en-IE" sz="19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224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900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900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  <a:p>
                      <a:endParaRPr lang="en-IE" sz="19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solidFill>
                            <a:srgbClr val="7030A0"/>
                          </a:solidFill>
                        </a:rPr>
                        <a:t>Inform YP their views will be collected by CCO (or whoever is liaising with them)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solidFill>
                            <a:srgbClr val="7030A0"/>
                          </a:solidFill>
                        </a:rPr>
                        <a:t>Views/ideas will go to relevant groups (depending on the topic) e.g. CCO, Coach, Club, Committee, NCO etc.  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970947">
                <a:tc>
                  <a:txBody>
                    <a:bodyPr/>
                    <a:lstStyle/>
                    <a:p>
                      <a:r>
                        <a:rPr lang="en-IE" sz="1900" b="1" dirty="0">
                          <a:solidFill>
                            <a:srgbClr val="C00000"/>
                          </a:solidFill>
                        </a:rPr>
                        <a:t>Influence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>
                          <a:solidFill>
                            <a:srgbClr val="C00000"/>
                          </a:solidFill>
                        </a:rPr>
                        <a:t>Explain how their views will be used and what change </a:t>
                      </a:r>
                      <a:r>
                        <a:rPr lang="en-GB" sz="1900">
                          <a:solidFill>
                            <a:srgbClr val="C00000"/>
                          </a:solidFill>
                        </a:rPr>
                        <a:t>could be made </a:t>
                      </a:r>
                      <a:r>
                        <a:rPr lang="en-GB" sz="1900" dirty="0">
                          <a:solidFill>
                            <a:srgbClr val="C00000"/>
                          </a:solidFill>
                        </a:rPr>
                        <a:t>by giving their views </a:t>
                      </a:r>
                    </a:p>
                    <a:p>
                      <a:r>
                        <a:rPr lang="en-GB" sz="1900" dirty="0">
                          <a:solidFill>
                            <a:srgbClr val="C00000"/>
                          </a:solidFill>
                        </a:rPr>
                        <a:t>Feedback with decisions based on their views/ideas  </a:t>
                      </a:r>
                      <a:endParaRPr lang="en-IE" sz="19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2F6713-02A2-7203-723E-DA13FCB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3" y="6496918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EA583-96CE-42D3-B114-99E3316C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6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E237-4767-4E53-8145-08E67260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29" y="206997"/>
            <a:ext cx="4822849" cy="709817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Questions to help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E461-8437-4BCF-8FF3-4D6D4AA3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93607"/>
            <a:ext cx="7886700" cy="5102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sz="2400" dirty="0">
                <a:solidFill>
                  <a:schemeClr val="accent1"/>
                </a:solidFill>
              </a:rPr>
              <a:t>Do you have someone to talk with?</a:t>
            </a:r>
          </a:p>
          <a:p>
            <a:pPr marL="0" indent="0">
              <a:buNone/>
            </a:pPr>
            <a:r>
              <a:rPr lang="en-IE" sz="2400" dirty="0">
                <a:solidFill>
                  <a:schemeClr val="accent1"/>
                </a:solidFill>
              </a:rPr>
              <a:t>What do you think are your challenges ahead? </a:t>
            </a:r>
          </a:p>
          <a:p>
            <a:pPr marL="0" indent="0">
              <a:buNone/>
            </a:pPr>
            <a:r>
              <a:rPr lang="en-IE" sz="2400" dirty="0">
                <a:solidFill>
                  <a:schemeClr val="accent1"/>
                </a:solidFill>
              </a:rPr>
              <a:t>How do you see yourself?  </a:t>
            </a:r>
          </a:p>
          <a:p>
            <a:pPr marL="0" indent="0">
              <a:buNone/>
            </a:pPr>
            <a:endParaRPr lang="en-IE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IE" sz="2400" dirty="0">
                <a:solidFill>
                  <a:schemeClr val="accent1"/>
                </a:solidFill>
              </a:rPr>
              <a:t>Reflective questions:  </a:t>
            </a:r>
          </a:p>
          <a:p>
            <a:pPr marL="457189" lvl="1" indent="0">
              <a:buNone/>
            </a:pPr>
            <a:r>
              <a:rPr lang="en-IE" sz="2000" dirty="0">
                <a:solidFill>
                  <a:schemeClr val="accent1"/>
                </a:solidFill>
              </a:rPr>
              <a:t>Where am I – reflect on current place/situation </a:t>
            </a:r>
          </a:p>
          <a:p>
            <a:pPr marL="457189" lvl="1" indent="0">
              <a:buNone/>
            </a:pPr>
            <a:r>
              <a:rPr lang="en-IE" sz="2000" dirty="0">
                <a:solidFill>
                  <a:schemeClr val="accent1"/>
                </a:solidFill>
              </a:rPr>
              <a:t>What can I do better – re-evaluate what needs to be done</a:t>
            </a:r>
          </a:p>
          <a:p>
            <a:pPr marL="457189" lvl="1" indent="0">
              <a:buNone/>
            </a:pPr>
            <a:r>
              <a:rPr lang="en-IE" sz="2000" dirty="0">
                <a:solidFill>
                  <a:schemeClr val="accent1"/>
                </a:solidFill>
              </a:rPr>
              <a:t>What will help me – review what there is</a:t>
            </a:r>
          </a:p>
          <a:p>
            <a:pPr marL="457189" lvl="1" indent="0">
              <a:buNone/>
            </a:pPr>
            <a:r>
              <a:rPr lang="en-IE" sz="2000" dirty="0">
                <a:solidFill>
                  <a:schemeClr val="accent1"/>
                </a:solidFill>
              </a:rPr>
              <a:t>What is my new plan – revise ANY old plans </a:t>
            </a:r>
          </a:p>
          <a:p>
            <a:pPr marL="457189" lvl="1" indent="0">
              <a:buNone/>
            </a:pPr>
            <a:r>
              <a:rPr lang="en-IE" sz="2000" dirty="0">
                <a:solidFill>
                  <a:schemeClr val="accent1"/>
                </a:solidFill>
              </a:rPr>
              <a:t>Write it down –  record your thoughts and new plan </a:t>
            </a:r>
          </a:p>
          <a:p>
            <a:pPr marL="0" indent="0">
              <a:buNone/>
            </a:pPr>
            <a:endParaRPr lang="en-GB" sz="2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YP to recognise their PRESENT self: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powerful.  What I believe and how I respond changes my world and my thinking. I am free to listen to my emotions, mind, and body.  I am growing in strength and resilience every day.   </a:t>
            </a:r>
            <a:endParaRPr lang="en-IE" sz="18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9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3B6282-0157-4923-A2DE-682BED6B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342" y="251204"/>
            <a:ext cx="4264873" cy="6980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Suggestions</a:t>
            </a:r>
            <a:r>
              <a:rPr lang="en-GB" dirty="0"/>
              <a:t> 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B2ABA-F1DF-4FC3-A4EA-B22517A2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49" y="1047024"/>
            <a:ext cx="7886700" cy="54235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700" dirty="0">
                <a:solidFill>
                  <a:schemeClr val="accent1"/>
                </a:solidFill>
              </a:rPr>
              <a:t>Suggested topics for working with young people: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Squad contract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Identifying and choosing captains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Team building with CCO &amp; Coach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Choosing new kit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Recognising YP achievements/ Planning CYA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Information wanted/needed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Use of social media/ Online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Acceptable/not acceptable behaviour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Expectations for season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End of year social/ Choosing an outing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Inclusivity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700" dirty="0">
                <a:solidFill>
                  <a:schemeClr val="accent1"/>
                </a:solidFill>
              </a:rPr>
              <a:t>Five ways of Well-Being/ Coping strategies</a:t>
            </a:r>
          </a:p>
          <a:p>
            <a:pPr marL="0" indent="0">
              <a:buNone/>
            </a:pPr>
            <a:endParaRPr lang="en-GB" sz="2700" dirty="0"/>
          </a:p>
          <a:p>
            <a:endParaRPr lang="en-GB" sz="27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636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6C8D-EF04-47EB-9BA1-69F07031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491" y="96548"/>
            <a:ext cx="4683246" cy="896730"/>
          </a:xfrm>
        </p:spPr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Working with YP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31B7-E80C-49A0-B0E1-E91AABE81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1" y="906651"/>
            <a:ext cx="8100249" cy="527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E.g. Squad contracts (codes of conduct)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Use group / survey / suggestion box / captains  </a:t>
            </a:r>
            <a:endParaRPr lang="en-IE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EC97750-8C90-4A32-A3EE-15962145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71653"/>
              </p:ext>
            </p:extLst>
          </p:nvPr>
        </p:nvGraphicFramePr>
        <p:xfrm>
          <a:off x="432769" y="1803381"/>
          <a:ext cx="8414357" cy="4555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6230">
                  <a:extLst>
                    <a:ext uri="{9D8B030D-6E8A-4147-A177-3AD203B41FA5}">
                      <a16:colId xmlns:a16="http://schemas.microsoft.com/office/drawing/2014/main" val="4213500659"/>
                    </a:ext>
                  </a:extLst>
                </a:gridCol>
                <a:gridCol w="6648127">
                  <a:extLst>
                    <a:ext uri="{9D8B030D-6E8A-4147-A177-3AD203B41FA5}">
                      <a16:colId xmlns:a16="http://schemas.microsoft.com/office/drawing/2014/main" val="1137767840"/>
                    </a:ext>
                  </a:extLst>
                </a:gridCol>
              </a:tblGrid>
              <a:tr h="1012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00B050"/>
                          </a:solidFill>
                        </a:rPr>
                        <a:t>Safe space</a:t>
                      </a:r>
                    </a:p>
                    <a:p>
                      <a:endParaRPr lang="en-IE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00B050"/>
                          </a:solidFill>
                        </a:rPr>
                        <a:t>Choose a safe space to ask the group to put together a squad contract</a:t>
                      </a:r>
                      <a:endParaRPr lang="en-IE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745212"/>
                  </a:ext>
                </a:extLst>
              </a:tr>
              <a:tr h="1264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chemeClr val="accent2"/>
                          </a:solidFill>
                        </a:rPr>
                        <a:t>Have a voice</a:t>
                      </a:r>
                    </a:p>
                    <a:p>
                      <a:endParaRPr lang="en-IE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Squad should decide: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How the squad should behave as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Behaviour they expect of each other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accent2"/>
                          </a:solidFill>
                        </a:rPr>
                        <a:t>Behaviour that shouldn’t happen</a:t>
                      </a:r>
                      <a:endParaRPr lang="en-IE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71243"/>
                  </a:ext>
                </a:extLst>
              </a:tr>
              <a:tr h="1264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="1" dirty="0">
                          <a:solidFill>
                            <a:srgbClr val="7030A0"/>
                          </a:solidFill>
                        </a:rPr>
                        <a:t>Audience</a:t>
                      </a:r>
                    </a:p>
                    <a:p>
                      <a:endParaRPr lang="en-IE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CCO will collect their views: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Report back to squad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Squad agree final wording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Squad will decide on where and how to be delivered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77814"/>
                  </a:ext>
                </a:extLst>
              </a:tr>
              <a:tr h="1012990">
                <a:tc>
                  <a:txBody>
                    <a:bodyPr/>
                    <a:lstStyle/>
                    <a:p>
                      <a:r>
                        <a:rPr lang="en-IE" b="1" dirty="0">
                          <a:solidFill>
                            <a:srgbClr val="C00000"/>
                          </a:solidFill>
                        </a:rPr>
                        <a:t>Influence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coach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committee</a:t>
                      </a:r>
                    </a:p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Inform parent/carers</a:t>
                      </a:r>
                      <a:endParaRPr lang="en-IE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57499"/>
                  </a:ext>
                </a:extLst>
              </a:tr>
            </a:tbl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53A793-7B2A-6290-3C3A-F3F7AC0E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8602" y="6450725"/>
            <a:ext cx="4446794" cy="31072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 Hills, Head of Safeguarding, Ethics &amp; Youth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00159-AA1F-B0E1-4609-B21180906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9" y="51495"/>
            <a:ext cx="1633175" cy="163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73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e7a0bae-c9ad-4f98-8dab-8af6bd11b51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2576</Words>
  <Application>Microsoft Office PowerPoint</Application>
  <PresentationFormat>On-screen Show (4:3)</PresentationFormat>
  <Paragraphs>394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1_Office Theme</vt:lpstr>
      <vt:lpstr>Working with Young People Series</vt:lpstr>
      <vt:lpstr>Working with YP</vt:lpstr>
      <vt:lpstr>PowerPoint Presentation</vt:lpstr>
      <vt:lpstr>PowerPoint Presentation</vt:lpstr>
      <vt:lpstr>Methods to use</vt:lpstr>
      <vt:lpstr>Using the model: Working with YP</vt:lpstr>
      <vt:lpstr>Questions to help</vt:lpstr>
      <vt:lpstr>Suggestions 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  <vt:lpstr>Working with YP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for YP</dc:title>
  <dc:creator>Kate Hills</dc:creator>
  <cp:lastModifiedBy>Kate Hills</cp:lastModifiedBy>
  <cp:revision>7</cp:revision>
  <dcterms:created xsi:type="dcterms:W3CDTF">2022-07-28T17:44:23Z</dcterms:created>
  <dcterms:modified xsi:type="dcterms:W3CDTF">2024-02-19T16:00:56Z</dcterms:modified>
</cp:coreProperties>
</file>